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9" r:id="rId9"/>
    <p:sldId id="263" r:id="rId10"/>
    <p:sldId id="264" r:id="rId11"/>
    <p:sldId id="266" r:id="rId12"/>
    <p:sldId id="267" r:id="rId13"/>
    <p:sldId id="268" r:id="rId14"/>
    <p:sldId id="271" r:id="rId15"/>
    <p:sldId id="270" r:id="rId16"/>
    <p:sldId id="272" r:id="rId17"/>
  </p:sldIdLst>
  <p:sldSz cx="18288000" cy="10287000"/>
  <p:notesSz cx="6858000" cy="9144000"/>
  <p:embeddedFontLst>
    <p:embeddedFont>
      <p:font typeface="Cormorant Garamond Medium" panose="020B0604020202020204" charset="0"/>
      <p:regular r:id="rId19"/>
    </p:embeddedFont>
    <p:embeddedFont>
      <p:font typeface="Cormorant Garamond Medium Italics" panose="020B0604020202020204" charset="0"/>
      <p:regular r:id="rId20"/>
    </p:embeddedFont>
    <p:embeddedFont>
      <p:font typeface="Montserrat" panose="00000500000000000000" pitchFamily="2" charset="0"/>
      <p:regular r:id="rId21"/>
      <p:bold r:id="rId22"/>
      <p:italic r:id="rId23"/>
      <p:boldItalic r:id="rId24"/>
    </p:embeddedFont>
    <p:embeddedFont>
      <p:font typeface="Montserrat Medium" panose="00000600000000000000" pitchFamily="2"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Carter" userId="35584625c7175513" providerId="LiveId" clId="{7BC81DBB-03D1-4159-BB37-0FFC69022709}"/>
    <pc:docChg chg="undo redo custSel delSld modSld sldOrd">
      <pc:chgData name="Megan Carter" userId="35584625c7175513" providerId="LiveId" clId="{7BC81DBB-03D1-4159-BB37-0FFC69022709}" dt="2024-03-05T16:47:28.575" v="3069" actId="20577"/>
      <pc:docMkLst>
        <pc:docMk/>
      </pc:docMkLst>
      <pc:sldChg chg="modSp mod">
        <pc:chgData name="Megan Carter" userId="35584625c7175513" providerId="LiveId" clId="{7BC81DBB-03D1-4159-BB37-0FFC69022709}" dt="2024-02-26T16:53:02.545" v="3011" actId="207"/>
        <pc:sldMkLst>
          <pc:docMk/>
          <pc:sldMk cId="0" sldId="257"/>
        </pc:sldMkLst>
        <pc:spChg chg="mod">
          <ac:chgData name="Megan Carter" userId="35584625c7175513" providerId="LiveId" clId="{7BC81DBB-03D1-4159-BB37-0FFC69022709}" dt="2024-02-26T16:52:44.660" v="3008" actId="1076"/>
          <ac:spMkLst>
            <pc:docMk/>
            <pc:sldMk cId="0" sldId="257"/>
            <ac:spMk id="2" creationId="{00000000-0000-0000-0000-000000000000}"/>
          </ac:spMkLst>
        </pc:spChg>
        <pc:spChg chg="mod">
          <ac:chgData name="Megan Carter" userId="35584625c7175513" providerId="LiveId" clId="{7BC81DBB-03D1-4159-BB37-0FFC69022709}" dt="2024-02-26T16:53:02.545" v="3011" actId="207"/>
          <ac:spMkLst>
            <pc:docMk/>
            <pc:sldMk cId="0" sldId="257"/>
            <ac:spMk id="7" creationId="{30243628-5132-46BB-3A75-21012EB5532E}"/>
          </ac:spMkLst>
        </pc:spChg>
      </pc:sldChg>
      <pc:sldChg chg="modSp mod">
        <pc:chgData name="Megan Carter" userId="35584625c7175513" providerId="LiveId" clId="{7BC81DBB-03D1-4159-BB37-0FFC69022709}" dt="2024-02-26T16:53:13.965" v="3014" actId="207"/>
        <pc:sldMkLst>
          <pc:docMk/>
          <pc:sldMk cId="0" sldId="258"/>
        </pc:sldMkLst>
        <pc:spChg chg="mod">
          <ac:chgData name="Megan Carter" userId="35584625c7175513" providerId="LiveId" clId="{7BC81DBB-03D1-4159-BB37-0FFC69022709}" dt="2024-02-26T16:33:30.923" v="2214" actId="20577"/>
          <ac:spMkLst>
            <pc:docMk/>
            <pc:sldMk cId="0" sldId="258"/>
            <ac:spMk id="4" creationId="{00000000-0000-0000-0000-000000000000}"/>
          </ac:spMkLst>
        </pc:spChg>
        <pc:spChg chg="mod">
          <ac:chgData name="Megan Carter" userId="35584625c7175513" providerId="LiveId" clId="{7BC81DBB-03D1-4159-BB37-0FFC69022709}" dt="2024-02-26T16:48:41.012" v="3006" actId="14100"/>
          <ac:spMkLst>
            <pc:docMk/>
            <pc:sldMk cId="0" sldId="258"/>
            <ac:spMk id="5" creationId="{00000000-0000-0000-0000-000000000000}"/>
          </ac:spMkLst>
        </pc:spChg>
        <pc:spChg chg="mod">
          <ac:chgData name="Megan Carter" userId="35584625c7175513" providerId="LiveId" clId="{7BC81DBB-03D1-4159-BB37-0FFC69022709}" dt="2024-02-26T16:53:13.965" v="3014" actId="207"/>
          <ac:spMkLst>
            <pc:docMk/>
            <pc:sldMk cId="0" sldId="258"/>
            <ac:spMk id="8" creationId="{CD058B92-6D13-7BF1-4A99-87893C808D61}"/>
          </ac:spMkLst>
        </pc:spChg>
      </pc:sldChg>
      <pc:sldChg chg="delSp modSp mod">
        <pc:chgData name="Megan Carter" userId="35584625c7175513" providerId="LiveId" clId="{7BC81DBB-03D1-4159-BB37-0FFC69022709}" dt="2024-03-05T16:47:28.575" v="3069" actId="20577"/>
        <pc:sldMkLst>
          <pc:docMk/>
          <pc:sldMk cId="0" sldId="259"/>
        </pc:sldMkLst>
        <pc:spChg chg="mod">
          <ac:chgData name="Megan Carter" userId="35584625c7175513" providerId="LiveId" clId="{7BC81DBB-03D1-4159-BB37-0FFC69022709}" dt="2024-02-23T17:10:05.329" v="26" actId="1076"/>
          <ac:spMkLst>
            <pc:docMk/>
            <pc:sldMk cId="0" sldId="259"/>
            <ac:spMk id="2" creationId="{00000000-0000-0000-0000-000000000000}"/>
          </ac:spMkLst>
        </pc:spChg>
        <pc:spChg chg="mod">
          <ac:chgData name="Megan Carter" userId="35584625c7175513" providerId="LiveId" clId="{7BC81DBB-03D1-4159-BB37-0FFC69022709}" dt="2024-03-05T16:47:28.575" v="3069" actId="20577"/>
          <ac:spMkLst>
            <pc:docMk/>
            <pc:sldMk cId="0" sldId="259"/>
            <ac:spMk id="3" creationId="{00000000-0000-0000-0000-000000000000}"/>
          </ac:spMkLst>
        </pc:spChg>
        <pc:spChg chg="mod">
          <ac:chgData name="Megan Carter" userId="35584625c7175513" providerId="LiveId" clId="{7BC81DBB-03D1-4159-BB37-0FFC69022709}" dt="2024-02-23T17:10:18.088" v="38" actId="20577"/>
          <ac:spMkLst>
            <pc:docMk/>
            <pc:sldMk cId="0" sldId="259"/>
            <ac:spMk id="4" creationId="{00000000-0000-0000-0000-000000000000}"/>
          </ac:spMkLst>
        </pc:spChg>
        <pc:spChg chg="del">
          <ac:chgData name="Megan Carter" userId="35584625c7175513" providerId="LiveId" clId="{7BC81DBB-03D1-4159-BB37-0FFC69022709}" dt="2024-02-23T17:09:26.629" v="20" actId="478"/>
          <ac:spMkLst>
            <pc:docMk/>
            <pc:sldMk cId="0" sldId="259"/>
            <ac:spMk id="5" creationId="{00000000-0000-0000-0000-000000000000}"/>
          </ac:spMkLst>
        </pc:spChg>
        <pc:spChg chg="mod">
          <ac:chgData name="Megan Carter" userId="35584625c7175513" providerId="LiveId" clId="{7BC81DBB-03D1-4159-BB37-0FFC69022709}" dt="2024-02-28T16:45:34.711" v="3063" actId="1076"/>
          <ac:spMkLst>
            <pc:docMk/>
            <pc:sldMk cId="0" sldId="259"/>
            <ac:spMk id="5" creationId="{27DC5C59-9B88-8C47-794E-225A0CEF02BD}"/>
          </ac:spMkLst>
        </pc:spChg>
      </pc:sldChg>
      <pc:sldChg chg="delSp modSp mod">
        <pc:chgData name="Megan Carter" userId="35584625c7175513" providerId="LiveId" clId="{7BC81DBB-03D1-4159-BB37-0FFC69022709}" dt="2024-02-26T16:53:39.826" v="3020" actId="207"/>
        <pc:sldMkLst>
          <pc:docMk/>
          <pc:sldMk cId="0" sldId="260"/>
        </pc:sldMkLst>
        <pc:spChg chg="mod">
          <ac:chgData name="Megan Carter" userId="35584625c7175513" providerId="LiveId" clId="{7BC81DBB-03D1-4159-BB37-0FFC69022709}" dt="2024-02-23T17:11:15.354" v="93" actId="20577"/>
          <ac:spMkLst>
            <pc:docMk/>
            <pc:sldMk cId="0" sldId="260"/>
            <ac:spMk id="3" creationId="{00000000-0000-0000-0000-000000000000}"/>
          </ac:spMkLst>
        </pc:spChg>
        <pc:spChg chg="del">
          <ac:chgData name="Megan Carter" userId="35584625c7175513" providerId="LiveId" clId="{7BC81DBB-03D1-4159-BB37-0FFC69022709}" dt="2024-02-23T17:11:35.860" v="98" actId="478"/>
          <ac:spMkLst>
            <pc:docMk/>
            <pc:sldMk cId="0" sldId="260"/>
            <ac:spMk id="4" creationId="{00000000-0000-0000-0000-000000000000}"/>
          </ac:spMkLst>
        </pc:spChg>
        <pc:spChg chg="mod">
          <ac:chgData name="Megan Carter" userId="35584625c7175513" providerId="LiveId" clId="{7BC81DBB-03D1-4159-BB37-0FFC69022709}" dt="2024-02-26T16:53:39.826" v="3020" actId="207"/>
          <ac:spMkLst>
            <pc:docMk/>
            <pc:sldMk cId="0" sldId="260"/>
            <ac:spMk id="4" creationId="{87A5AE13-B278-AE1C-0E09-D7142E79675F}"/>
          </ac:spMkLst>
        </pc:spChg>
        <pc:spChg chg="mod">
          <ac:chgData name="Megan Carter" userId="35584625c7175513" providerId="LiveId" clId="{7BC81DBB-03D1-4159-BB37-0FFC69022709}" dt="2024-02-23T17:12:26.945" v="113" actId="1076"/>
          <ac:spMkLst>
            <pc:docMk/>
            <pc:sldMk cId="0" sldId="260"/>
            <ac:spMk id="5" creationId="{00000000-0000-0000-0000-000000000000}"/>
          </ac:spMkLst>
        </pc:spChg>
        <pc:spChg chg="del">
          <ac:chgData name="Megan Carter" userId="35584625c7175513" providerId="LiveId" clId="{7BC81DBB-03D1-4159-BB37-0FFC69022709}" dt="2024-02-23T17:11:39.861" v="99" actId="478"/>
          <ac:spMkLst>
            <pc:docMk/>
            <pc:sldMk cId="0" sldId="260"/>
            <ac:spMk id="6" creationId="{00000000-0000-0000-0000-000000000000}"/>
          </ac:spMkLst>
        </pc:spChg>
        <pc:spChg chg="del">
          <ac:chgData name="Megan Carter" userId="35584625c7175513" providerId="LiveId" clId="{7BC81DBB-03D1-4159-BB37-0FFC69022709}" dt="2024-02-23T17:11:44.439" v="100" actId="478"/>
          <ac:spMkLst>
            <pc:docMk/>
            <pc:sldMk cId="0" sldId="260"/>
            <ac:spMk id="7" creationId="{00000000-0000-0000-0000-000000000000}"/>
          </ac:spMkLst>
        </pc:spChg>
      </pc:sldChg>
      <pc:sldChg chg="addSp delSp modSp mod">
        <pc:chgData name="Megan Carter" userId="35584625c7175513" providerId="LiveId" clId="{7BC81DBB-03D1-4159-BB37-0FFC69022709}" dt="2024-02-26T16:53:58.646" v="3024" actId="207"/>
        <pc:sldMkLst>
          <pc:docMk/>
          <pc:sldMk cId="0" sldId="261"/>
        </pc:sldMkLst>
        <pc:spChg chg="del">
          <ac:chgData name="Megan Carter" userId="35584625c7175513" providerId="LiveId" clId="{7BC81DBB-03D1-4159-BB37-0FFC69022709}" dt="2024-02-26T16:01:18.218" v="114" actId="478"/>
          <ac:spMkLst>
            <pc:docMk/>
            <pc:sldMk cId="0" sldId="261"/>
            <ac:spMk id="2" creationId="{00000000-0000-0000-0000-000000000000}"/>
          </ac:spMkLst>
        </pc:spChg>
        <pc:spChg chg="mod">
          <ac:chgData name="Megan Carter" userId="35584625c7175513" providerId="LiveId" clId="{7BC81DBB-03D1-4159-BB37-0FFC69022709}" dt="2024-02-26T16:01:52.328" v="146" actId="20577"/>
          <ac:spMkLst>
            <pc:docMk/>
            <pc:sldMk cId="0" sldId="261"/>
            <ac:spMk id="3" creationId="{00000000-0000-0000-0000-000000000000}"/>
          </ac:spMkLst>
        </pc:spChg>
        <pc:spChg chg="del">
          <ac:chgData name="Megan Carter" userId="35584625c7175513" providerId="LiveId" clId="{7BC81DBB-03D1-4159-BB37-0FFC69022709}" dt="2024-02-26T16:04:27.063" v="713" actId="478"/>
          <ac:spMkLst>
            <pc:docMk/>
            <pc:sldMk cId="0" sldId="261"/>
            <ac:spMk id="4" creationId="{00000000-0000-0000-0000-000000000000}"/>
          </ac:spMkLst>
        </pc:spChg>
        <pc:spChg chg="mod">
          <ac:chgData name="Megan Carter" userId="35584625c7175513" providerId="LiveId" clId="{7BC81DBB-03D1-4159-BB37-0FFC69022709}" dt="2024-02-26T16:04:41.365" v="716" actId="1076"/>
          <ac:spMkLst>
            <pc:docMk/>
            <pc:sldMk cId="0" sldId="261"/>
            <ac:spMk id="5" creationId="{00000000-0000-0000-0000-000000000000}"/>
          </ac:spMkLst>
        </pc:spChg>
        <pc:spChg chg="mod">
          <ac:chgData name="Megan Carter" userId="35584625c7175513" providerId="LiveId" clId="{7BC81DBB-03D1-4159-BB37-0FFC69022709}" dt="2024-02-26T16:02:03.929" v="182" actId="20577"/>
          <ac:spMkLst>
            <pc:docMk/>
            <pc:sldMk cId="0" sldId="261"/>
            <ac:spMk id="6" creationId="{00000000-0000-0000-0000-000000000000}"/>
          </ac:spMkLst>
        </pc:spChg>
        <pc:spChg chg="mod">
          <ac:chgData name="Megan Carter" userId="35584625c7175513" providerId="LiveId" clId="{7BC81DBB-03D1-4159-BB37-0FFC69022709}" dt="2024-02-26T16:53:58.646" v="3024" actId="207"/>
          <ac:spMkLst>
            <pc:docMk/>
            <pc:sldMk cId="0" sldId="261"/>
            <ac:spMk id="9" creationId="{E4FAF217-7457-F88A-C1AA-2611BCE848F4}"/>
          </ac:spMkLst>
        </pc:spChg>
        <pc:picChg chg="add mod">
          <ac:chgData name="Megan Carter" userId="35584625c7175513" providerId="LiveId" clId="{7BC81DBB-03D1-4159-BB37-0FFC69022709}" dt="2024-02-26T16:01:43.933" v="120" actId="1076"/>
          <ac:picMkLst>
            <pc:docMk/>
            <pc:sldMk cId="0" sldId="261"/>
            <ac:picMk id="8" creationId="{6483400D-5B2D-9CC5-1348-1E05855D6D15}"/>
          </ac:picMkLst>
        </pc:picChg>
      </pc:sldChg>
      <pc:sldChg chg="addSp delSp modSp mod">
        <pc:chgData name="Megan Carter" userId="35584625c7175513" providerId="LiveId" clId="{7BC81DBB-03D1-4159-BB37-0FFC69022709}" dt="2024-02-26T16:54:10.017" v="3027" actId="207"/>
        <pc:sldMkLst>
          <pc:docMk/>
          <pc:sldMk cId="0" sldId="262"/>
        </pc:sldMkLst>
        <pc:spChg chg="del">
          <ac:chgData name="Megan Carter" userId="35584625c7175513" providerId="LiveId" clId="{7BC81DBB-03D1-4159-BB37-0FFC69022709}" dt="2024-02-26T16:09:25.698" v="1185" actId="478"/>
          <ac:spMkLst>
            <pc:docMk/>
            <pc:sldMk cId="0" sldId="262"/>
            <ac:spMk id="4" creationId="{00000000-0000-0000-0000-000000000000}"/>
          </ac:spMkLst>
        </pc:spChg>
        <pc:spChg chg="del mod">
          <ac:chgData name="Megan Carter" userId="35584625c7175513" providerId="LiveId" clId="{7BC81DBB-03D1-4159-BB37-0FFC69022709}" dt="2024-02-26T16:06:34.793" v="744"/>
          <ac:spMkLst>
            <pc:docMk/>
            <pc:sldMk cId="0" sldId="262"/>
            <ac:spMk id="5" creationId="{00000000-0000-0000-0000-000000000000}"/>
          </ac:spMkLst>
        </pc:spChg>
        <pc:spChg chg="add mod">
          <ac:chgData name="Megan Carter" userId="35584625c7175513" providerId="LiveId" clId="{7BC81DBB-03D1-4159-BB37-0FFC69022709}" dt="2024-02-26T16:09:30.334" v="1186" actId="1076"/>
          <ac:spMkLst>
            <pc:docMk/>
            <pc:sldMk cId="0" sldId="262"/>
            <ac:spMk id="7" creationId="{3947CDEF-34D6-9E20-F24E-C169391C5987}"/>
          </ac:spMkLst>
        </pc:spChg>
        <pc:spChg chg="mod">
          <ac:chgData name="Megan Carter" userId="35584625c7175513" providerId="LiveId" clId="{7BC81DBB-03D1-4159-BB37-0FFC69022709}" dt="2024-02-26T16:54:10.017" v="3027" actId="207"/>
          <ac:spMkLst>
            <pc:docMk/>
            <pc:sldMk cId="0" sldId="262"/>
            <ac:spMk id="8" creationId="{EC14D8A9-C48B-C1A7-5BD6-9B4B9D9E3C4C}"/>
          </ac:spMkLst>
        </pc:spChg>
        <pc:picChg chg="add mod">
          <ac:chgData name="Megan Carter" userId="35584625c7175513" providerId="LiveId" clId="{7BC81DBB-03D1-4159-BB37-0FFC69022709}" dt="2024-02-26T16:05:49.997" v="741"/>
          <ac:picMkLst>
            <pc:docMk/>
            <pc:sldMk cId="0" sldId="262"/>
            <ac:picMk id="6" creationId="{66ECD74D-5081-87CF-A85A-EDC3E1FCCC68}"/>
          </ac:picMkLst>
        </pc:picChg>
      </pc:sldChg>
      <pc:sldChg chg="delSp modSp mod">
        <pc:chgData name="Megan Carter" userId="35584625c7175513" providerId="LiveId" clId="{7BC81DBB-03D1-4159-BB37-0FFC69022709}" dt="2024-02-26T16:54:42.556" v="3033" actId="207"/>
        <pc:sldMkLst>
          <pc:docMk/>
          <pc:sldMk cId="0" sldId="263"/>
        </pc:sldMkLst>
        <pc:spChg chg="mod">
          <ac:chgData name="Megan Carter" userId="35584625c7175513" providerId="LiveId" clId="{7BC81DBB-03D1-4159-BB37-0FFC69022709}" dt="2024-02-26T16:13:30.829" v="1278" actId="20577"/>
          <ac:spMkLst>
            <pc:docMk/>
            <pc:sldMk cId="0" sldId="263"/>
            <ac:spMk id="4" creationId="{00000000-0000-0000-0000-000000000000}"/>
          </ac:spMkLst>
        </pc:spChg>
        <pc:spChg chg="mod">
          <ac:chgData name="Megan Carter" userId="35584625c7175513" providerId="LiveId" clId="{7BC81DBB-03D1-4159-BB37-0FFC69022709}" dt="2024-02-26T16:13:35.818" v="1280" actId="20577"/>
          <ac:spMkLst>
            <pc:docMk/>
            <pc:sldMk cId="0" sldId="263"/>
            <ac:spMk id="5" creationId="{00000000-0000-0000-0000-000000000000}"/>
          </ac:spMkLst>
        </pc:spChg>
        <pc:spChg chg="mod">
          <ac:chgData name="Megan Carter" userId="35584625c7175513" providerId="LiveId" clId="{7BC81DBB-03D1-4159-BB37-0FFC69022709}" dt="2024-02-26T16:15:51.276" v="1308" actId="20577"/>
          <ac:spMkLst>
            <pc:docMk/>
            <pc:sldMk cId="0" sldId="263"/>
            <ac:spMk id="6" creationId="{00000000-0000-0000-0000-000000000000}"/>
          </ac:spMkLst>
        </pc:spChg>
        <pc:spChg chg="del">
          <ac:chgData name="Megan Carter" userId="35584625c7175513" providerId="LiveId" clId="{7BC81DBB-03D1-4159-BB37-0FFC69022709}" dt="2024-02-26T16:13:49.019" v="1287" actId="478"/>
          <ac:spMkLst>
            <pc:docMk/>
            <pc:sldMk cId="0" sldId="263"/>
            <ac:spMk id="7" creationId="{00000000-0000-0000-0000-000000000000}"/>
          </ac:spMkLst>
        </pc:spChg>
        <pc:spChg chg="del">
          <ac:chgData name="Megan Carter" userId="35584625c7175513" providerId="LiveId" clId="{7BC81DBB-03D1-4159-BB37-0FFC69022709}" dt="2024-02-26T16:13:58.359" v="1290" actId="478"/>
          <ac:spMkLst>
            <pc:docMk/>
            <pc:sldMk cId="0" sldId="263"/>
            <ac:spMk id="8" creationId="{00000000-0000-0000-0000-000000000000}"/>
          </ac:spMkLst>
        </pc:spChg>
        <pc:spChg chg="mod">
          <ac:chgData name="Megan Carter" userId="35584625c7175513" providerId="LiveId" clId="{7BC81DBB-03D1-4159-BB37-0FFC69022709}" dt="2024-02-26T16:15:23.400" v="1299" actId="1076"/>
          <ac:spMkLst>
            <pc:docMk/>
            <pc:sldMk cId="0" sldId="263"/>
            <ac:spMk id="9" creationId="{00000000-0000-0000-0000-000000000000}"/>
          </ac:spMkLst>
        </pc:spChg>
        <pc:spChg chg="mod">
          <ac:chgData name="Megan Carter" userId="35584625c7175513" providerId="LiveId" clId="{7BC81DBB-03D1-4159-BB37-0FFC69022709}" dt="2024-02-26T16:15:43.970" v="1301" actId="14100"/>
          <ac:spMkLst>
            <pc:docMk/>
            <pc:sldMk cId="0" sldId="263"/>
            <ac:spMk id="10" creationId="{00000000-0000-0000-0000-000000000000}"/>
          </ac:spMkLst>
        </pc:spChg>
        <pc:spChg chg="del">
          <ac:chgData name="Megan Carter" userId="35584625c7175513" providerId="LiveId" clId="{7BC81DBB-03D1-4159-BB37-0FFC69022709}" dt="2024-02-26T16:13:52.709" v="1288" actId="478"/>
          <ac:spMkLst>
            <pc:docMk/>
            <pc:sldMk cId="0" sldId="263"/>
            <ac:spMk id="11" creationId="{00000000-0000-0000-0000-000000000000}"/>
          </ac:spMkLst>
        </pc:spChg>
        <pc:spChg chg="del">
          <ac:chgData name="Megan Carter" userId="35584625c7175513" providerId="LiveId" clId="{7BC81DBB-03D1-4159-BB37-0FFC69022709}" dt="2024-02-26T16:13:55.336" v="1289" actId="478"/>
          <ac:spMkLst>
            <pc:docMk/>
            <pc:sldMk cId="0" sldId="263"/>
            <ac:spMk id="12" creationId="{00000000-0000-0000-0000-000000000000}"/>
          </ac:spMkLst>
        </pc:spChg>
        <pc:spChg chg="mod">
          <ac:chgData name="Megan Carter" userId="35584625c7175513" providerId="LiveId" clId="{7BC81DBB-03D1-4159-BB37-0FFC69022709}" dt="2024-02-26T16:54:42.556" v="3033" actId="207"/>
          <ac:spMkLst>
            <pc:docMk/>
            <pc:sldMk cId="0" sldId="263"/>
            <ac:spMk id="13" creationId="{F058DFFA-88E5-CFC0-C029-061813DDC71D}"/>
          </ac:spMkLst>
        </pc:spChg>
      </pc:sldChg>
      <pc:sldChg chg="delSp modSp mod">
        <pc:chgData name="Megan Carter" userId="35584625c7175513" providerId="LiveId" clId="{7BC81DBB-03D1-4159-BB37-0FFC69022709}" dt="2024-02-26T16:54:56.712" v="3036" actId="207"/>
        <pc:sldMkLst>
          <pc:docMk/>
          <pc:sldMk cId="0" sldId="264"/>
        </pc:sldMkLst>
        <pc:spChg chg="del">
          <ac:chgData name="Megan Carter" userId="35584625c7175513" providerId="LiveId" clId="{7BC81DBB-03D1-4159-BB37-0FFC69022709}" dt="2024-02-26T16:16:47.768" v="1331" actId="478"/>
          <ac:spMkLst>
            <pc:docMk/>
            <pc:sldMk cId="0" sldId="264"/>
            <ac:spMk id="8" creationId="{00000000-0000-0000-0000-000000000000}"/>
          </ac:spMkLst>
        </pc:spChg>
        <pc:spChg chg="mod">
          <ac:chgData name="Megan Carter" userId="35584625c7175513" providerId="LiveId" clId="{7BC81DBB-03D1-4159-BB37-0FFC69022709}" dt="2024-02-26T16:16:31.585" v="1326" actId="20577"/>
          <ac:spMkLst>
            <pc:docMk/>
            <pc:sldMk cId="0" sldId="264"/>
            <ac:spMk id="9" creationId="{00000000-0000-0000-0000-000000000000}"/>
          </ac:spMkLst>
        </pc:spChg>
        <pc:spChg chg="del">
          <ac:chgData name="Megan Carter" userId="35584625c7175513" providerId="LiveId" clId="{7BC81DBB-03D1-4159-BB37-0FFC69022709}" dt="2024-02-26T16:16:41.669" v="1329" actId="478"/>
          <ac:spMkLst>
            <pc:docMk/>
            <pc:sldMk cId="0" sldId="264"/>
            <ac:spMk id="10" creationId="{00000000-0000-0000-0000-000000000000}"/>
          </ac:spMkLst>
        </pc:spChg>
        <pc:spChg chg="mod">
          <ac:chgData name="Megan Carter" userId="35584625c7175513" providerId="LiveId" clId="{7BC81DBB-03D1-4159-BB37-0FFC69022709}" dt="2024-02-26T16:17:10.112" v="1341" actId="404"/>
          <ac:spMkLst>
            <pc:docMk/>
            <pc:sldMk cId="0" sldId="264"/>
            <ac:spMk id="11" creationId="{00000000-0000-0000-0000-000000000000}"/>
          </ac:spMkLst>
        </pc:spChg>
        <pc:spChg chg="del mod">
          <ac:chgData name="Megan Carter" userId="35584625c7175513" providerId="LiveId" clId="{7BC81DBB-03D1-4159-BB37-0FFC69022709}" dt="2024-02-26T16:16:38.791" v="1328" actId="478"/>
          <ac:spMkLst>
            <pc:docMk/>
            <pc:sldMk cId="0" sldId="264"/>
            <ac:spMk id="12" creationId="{00000000-0000-0000-0000-000000000000}"/>
          </ac:spMkLst>
        </pc:spChg>
        <pc:spChg chg="del">
          <ac:chgData name="Megan Carter" userId="35584625c7175513" providerId="LiveId" clId="{7BC81DBB-03D1-4159-BB37-0FFC69022709}" dt="2024-02-26T16:16:44.497" v="1330" actId="478"/>
          <ac:spMkLst>
            <pc:docMk/>
            <pc:sldMk cId="0" sldId="264"/>
            <ac:spMk id="13" creationId="{00000000-0000-0000-0000-000000000000}"/>
          </ac:spMkLst>
        </pc:spChg>
        <pc:spChg chg="mod">
          <ac:chgData name="Megan Carter" userId="35584625c7175513" providerId="LiveId" clId="{7BC81DBB-03D1-4159-BB37-0FFC69022709}" dt="2024-02-26T16:54:56.712" v="3036" actId="207"/>
          <ac:spMkLst>
            <pc:docMk/>
            <pc:sldMk cId="0" sldId="264"/>
            <ac:spMk id="14" creationId="{38D9C651-B28C-7996-4D27-BD1DC838195A}"/>
          </ac:spMkLst>
        </pc:spChg>
      </pc:sldChg>
      <pc:sldChg chg="del">
        <pc:chgData name="Megan Carter" userId="35584625c7175513" providerId="LiveId" clId="{7BC81DBB-03D1-4159-BB37-0FFC69022709}" dt="2024-02-26T16:34:38.984" v="2215" actId="2696"/>
        <pc:sldMkLst>
          <pc:docMk/>
          <pc:sldMk cId="0" sldId="265"/>
        </pc:sldMkLst>
      </pc:sldChg>
      <pc:sldChg chg="delSp modSp mod ord">
        <pc:chgData name="Megan Carter" userId="35584625c7175513" providerId="LiveId" clId="{7BC81DBB-03D1-4159-BB37-0FFC69022709}" dt="2024-02-26T16:55:23.626" v="3042" actId="207"/>
        <pc:sldMkLst>
          <pc:docMk/>
          <pc:sldMk cId="0" sldId="266"/>
        </pc:sldMkLst>
        <pc:spChg chg="mod">
          <ac:chgData name="Megan Carter" userId="35584625c7175513" providerId="LiveId" clId="{7BC81DBB-03D1-4159-BB37-0FFC69022709}" dt="2024-02-26T16:21:28.647" v="1496" actId="20577"/>
          <ac:spMkLst>
            <pc:docMk/>
            <pc:sldMk cId="0" sldId="266"/>
            <ac:spMk id="3" creationId="{00000000-0000-0000-0000-000000000000}"/>
          </ac:spMkLst>
        </pc:spChg>
        <pc:spChg chg="mod">
          <ac:chgData name="Megan Carter" userId="35584625c7175513" providerId="LiveId" clId="{7BC81DBB-03D1-4159-BB37-0FFC69022709}" dt="2024-02-26T16:19:20.041" v="1408" actId="1076"/>
          <ac:spMkLst>
            <pc:docMk/>
            <pc:sldMk cId="0" sldId="266"/>
            <ac:spMk id="4" creationId="{00000000-0000-0000-0000-000000000000}"/>
          </ac:spMkLst>
        </pc:spChg>
        <pc:spChg chg="mod">
          <ac:chgData name="Megan Carter" userId="35584625c7175513" providerId="LiveId" clId="{7BC81DBB-03D1-4159-BB37-0FFC69022709}" dt="2024-02-26T16:19:50.454" v="1432" actId="20577"/>
          <ac:spMkLst>
            <pc:docMk/>
            <pc:sldMk cId="0" sldId="266"/>
            <ac:spMk id="5" creationId="{00000000-0000-0000-0000-000000000000}"/>
          </ac:spMkLst>
        </pc:spChg>
        <pc:spChg chg="mod">
          <ac:chgData name="Megan Carter" userId="35584625c7175513" providerId="LiveId" clId="{7BC81DBB-03D1-4159-BB37-0FFC69022709}" dt="2024-02-26T16:21:36.166" v="1497" actId="20577"/>
          <ac:spMkLst>
            <pc:docMk/>
            <pc:sldMk cId="0" sldId="266"/>
            <ac:spMk id="6" creationId="{00000000-0000-0000-0000-000000000000}"/>
          </ac:spMkLst>
        </pc:spChg>
        <pc:spChg chg="mod">
          <ac:chgData name="Megan Carter" userId="35584625c7175513" providerId="LiveId" clId="{7BC81DBB-03D1-4159-BB37-0FFC69022709}" dt="2024-02-26T16:22:50.846" v="1536" actId="1076"/>
          <ac:spMkLst>
            <pc:docMk/>
            <pc:sldMk cId="0" sldId="266"/>
            <ac:spMk id="7" creationId="{00000000-0000-0000-0000-000000000000}"/>
          </ac:spMkLst>
        </pc:spChg>
        <pc:spChg chg="mod">
          <ac:chgData name="Megan Carter" userId="35584625c7175513" providerId="LiveId" clId="{7BC81DBB-03D1-4159-BB37-0FFC69022709}" dt="2024-02-26T16:22:55.417" v="1537" actId="1076"/>
          <ac:spMkLst>
            <pc:docMk/>
            <pc:sldMk cId="0" sldId="266"/>
            <ac:spMk id="8" creationId="{00000000-0000-0000-0000-000000000000}"/>
          </ac:spMkLst>
        </pc:spChg>
        <pc:spChg chg="mod">
          <ac:chgData name="Megan Carter" userId="35584625c7175513" providerId="LiveId" clId="{7BC81DBB-03D1-4159-BB37-0FFC69022709}" dt="2024-02-26T16:18:22.973" v="1359" actId="20577"/>
          <ac:spMkLst>
            <pc:docMk/>
            <pc:sldMk cId="0" sldId="266"/>
            <ac:spMk id="9" creationId="{00000000-0000-0000-0000-000000000000}"/>
          </ac:spMkLst>
        </pc:spChg>
        <pc:spChg chg="del">
          <ac:chgData name="Megan Carter" userId="35584625c7175513" providerId="LiveId" clId="{7BC81DBB-03D1-4159-BB37-0FFC69022709}" dt="2024-02-26T16:18:26.934" v="1360" actId="478"/>
          <ac:spMkLst>
            <pc:docMk/>
            <pc:sldMk cId="0" sldId="266"/>
            <ac:spMk id="10" creationId="{00000000-0000-0000-0000-000000000000}"/>
          </ac:spMkLst>
        </pc:spChg>
        <pc:spChg chg="mod">
          <ac:chgData name="Megan Carter" userId="35584625c7175513" providerId="LiveId" clId="{7BC81DBB-03D1-4159-BB37-0FFC69022709}" dt="2024-02-26T16:55:23.626" v="3042" actId="207"/>
          <ac:spMkLst>
            <pc:docMk/>
            <pc:sldMk cId="0" sldId="266"/>
            <ac:spMk id="13" creationId="{35A94AC9-5965-825D-26F9-F4FDB054A1F9}"/>
          </ac:spMkLst>
        </pc:spChg>
      </pc:sldChg>
      <pc:sldChg chg="modSp mod ord">
        <pc:chgData name="Megan Carter" userId="35584625c7175513" providerId="LiveId" clId="{7BC81DBB-03D1-4159-BB37-0FFC69022709}" dt="2024-02-26T16:55:46.925" v="3046" actId="207"/>
        <pc:sldMkLst>
          <pc:docMk/>
          <pc:sldMk cId="0" sldId="267"/>
        </pc:sldMkLst>
        <pc:spChg chg="mod">
          <ac:chgData name="Megan Carter" userId="35584625c7175513" providerId="LiveId" clId="{7BC81DBB-03D1-4159-BB37-0FFC69022709}" dt="2024-02-26T16:24:02.882" v="1554" actId="1076"/>
          <ac:spMkLst>
            <pc:docMk/>
            <pc:sldMk cId="0" sldId="267"/>
            <ac:spMk id="3" creationId="{00000000-0000-0000-0000-000000000000}"/>
          </ac:spMkLst>
        </pc:spChg>
        <pc:spChg chg="mod">
          <ac:chgData name="Megan Carter" userId="35584625c7175513" providerId="LiveId" clId="{7BC81DBB-03D1-4159-BB37-0FFC69022709}" dt="2024-02-26T16:28:14.085" v="1998" actId="1076"/>
          <ac:spMkLst>
            <pc:docMk/>
            <pc:sldMk cId="0" sldId="267"/>
            <ac:spMk id="4" creationId="{00000000-0000-0000-0000-000000000000}"/>
          </ac:spMkLst>
        </pc:spChg>
        <pc:spChg chg="mod">
          <ac:chgData name="Megan Carter" userId="35584625c7175513" providerId="LiveId" clId="{7BC81DBB-03D1-4159-BB37-0FFC69022709}" dt="2024-02-26T16:27:26.935" v="1989" actId="1076"/>
          <ac:spMkLst>
            <pc:docMk/>
            <pc:sldMk cId="0" sldId="267"/>
            <ac:spMk id="5" creationId="{00000000-0000-0000-0000-000000000000}"/>
          </ac:spMkLst>
        </pc:spChg>
        <pc:spChg chg="mod">
          <ac:chgData name="Megan Carter" userId="35584625c7175513" providerId="LiveId" clId="{7BC81DBB-03D1-4159-BB37-0FFC69022709}" dt="2024-02-26T16:28:31.878" v="2000" actId="20577"/>
          <ac:spMkLst>
            <pc:docMk/>
            <pc:sldMk cId="0" sldId="267"/>
            <ac:spMk id="6" creationId="{00000000-0000-0000-0000-000000000000}"/>
          </ac:spMkLst>
        </pc:spChg>
        <pc:spChg chg="mod">
          <ac:chgData name="Megan Carter" userId="35584625c7175513" providerId="LiveId" clId="{7BC81DBB-03D1-4159-BB37-0FFC69022709}" dt="2024-02-26T16:27:46.688" v="1993" actId="1076"/>
          <ac:spMkLst>
            <pc:docMk/>
            <pc:sldMk cId="0" sldId="267"/>
            <ac:spMk id="7" creationId="{00000000-0000-0000-0000-000000000000}"/>
          </ac:spMkLst>
        </pc:spChg>
        <pc:spChg chg="mod">
          <ac:chgData name="Megan Carter" userId="35584625c7175513" providerId="LiveId" clId="{7BC81DBB-03D1-4159-BB37-0FFC69022709}" dt="2024-02-26T16:27:32.726" v="1990" actId="1076"/>
          <ac:spMkLst>
            <pc:docMk/>
            <pc:sldMk cId="0" sldId="267"/>
            <ac:spMk id="8" creationId="{00000000-0000-0000-0000-000000000000}"/>
          </ac:spMkLst>
        </pc:spChg>
        <pc:spChg chg="mod">
          <ac:chgData name="Megan Carter" userId="35584625c7175513" providerId="LiveId" clId="{7BC81DBB-03D1-4159-BB37-0FFC69022709}" dt="2024-02-26T16:28:21.222" v="1999" actId="1076"/>
          <ac:spMkLst>
            <pc:docMk/>
            <pc:sldMk cId="0" sldId="267"/>
            <ac:spMk id="9" creationId="{00000000-0000-0000-0000-000000000000}"/>
          </ac:spMkLst>
        </pc:spChg>
        <pc:spChg chg="mod">
          <ac:chgData name="Megan Carter" userId="35584625c7175513" providerId="LiveId" clId="{7BC81DBB-03D1-4159-BB37-0FFC69022709}" dt="2024-02-26T16:55:46.925" v="3046" actId="207"/>
          <ac:spMkLst>
            <pc:docMk/>
            <pc:sldMk cId="0" sldId="267"/>
            <ac:spMk id="10" creationId="{00E6EE8E-477A-EE09-4436-6CBA3E50F94A}"/>
          </ac:spMkLst>
        </pc:spChg>
      </pc:sldChg>
      <pc:sldChg chg="modSp mod ord">
        <pc:chgData name="Megan Carter" userId="35584625c7175513" providerId="LiveId" clId="{7BC81DBB-03D1-4159-BB37-0FFC69022709}" dt="2024-02-26T16:56:03.272" v="3049" actId="207"/>
        <pc:sldMkLst>
          <pc:docMk/>
          <pc:sldMk cId="0" sldId="268"/>
        </pc:sldMkLst>
        <pc:spChg chg="mod">
          <ac:chgData name="Megan Carter" userId="35584625c7175513" providerId="LiveId" clId="{7BC81DBB-03D1-4159-BB37-0FFC69022709}" dt="2024-02-26T16:29:41.401" v="2021" actId="14100"/>
          <ac:spMkLst>
            <pc:docMk/>
            <pc:sldMk cId="0" sldId="268"/>
            <ac:spMk id="10" creationId="{00000000-0000-0000-0000-000000000000}"/>
          </ac:spMkLst>
        </pc:spChg>
        <pc:spChg chg="mod">
          <ac:chgData name="Megan Carter" userId="35584625c7175513" providerId="LiveId" clId="{7BC81DBB-03D1-4159-BB37-0FFC69022709}" dt="2024-02-26T16:31:37.495" v="2105" actId="403"/>
          <ac:spMkLst>
            <pc:docMk/>
            <pc:sldMk cId="0" sldId="268"/>
            <ac:spMk id="11" creationId="{00000000-0000-0000-0000-000000000000}"/>
          </ac:spMkLst>
        </pc:spChg>
        <pc:spChg chg="mod">
          <ac:chgData name="Megan Carter" userId="35584625c7175513" providerId="LiveId" clId="{7BC81DBB-03D1-4159-BB37-0FFC69022709}" dt="2024-02-26T16:56:03.272" v="3049" actId="207"/>
          <ac:spMkLst>
            <pc:docMk/>
            <pc:sldMk cId="0" sldId="268"/>
            <ac:spMk id="14" creationId="{EE5E2A0E-9668-9B38-FCC3-40BE9DD552B8}"/>
          </ac:spMkLst>
        </pc:spChg>
      </pc:sldChg>
      <pc:sldChg chg="delSp modSp mod ord">
        <pc:chgData name="Megan Carter" userId="35584625c7175513" providerId="LiveId" clId="{7BC81DBB-03D1-4159-BB37-0FFC69022709}" dt="2024-02-26T16:54:23.555" v="3030" actId="207"/>
        <pc:sldMkLst>
          <pc:docMk/>
          <pc:sldMk cId="0" sldId="269"/>
        </pc:sldMkLst>
        <pc:spChg chg="mod">
          <ac:chgData name="Megan Carter" userId="35584625c7175513" providerId="LiveId" clId="{7BC81DBB-03D1-4159-BB37-0FFC69022709}" dt="2024-02-26T16:11:34.242" v="1216" actId="1076"/>
          <ac:spMkLst>
            <pc:docMk/>
            <pc:sldMk cId="0" sldId="269"/>
            <ac:spMk id="6" creationId="{00000000-0000-0000-0000-000000000000}"/>
          </ac:spMkLst>
        </pc:spChg>
        <pc:spChg chg="del">
          <ac:chgData name="Megan Carter" userId="35584625c7175513" providerId="LiveId" clId="{7BC81DBB-03D1-4159-BB37-0FFC69022709}" dt="2024-02-26T16:11:54.545" v="1226" actId="478"/>
          <ac:spMkLst>
            <pc:docMk/>
            <pc:sldMk cId="0" sldId="269"/>
            <ac:spMk id="7" creationId="{00000000-0000-0000-0000-000000000000}"/>
          </ac:spMkLst>
        </pc:spChg>
        <pc:spChg chg="mod">
          <ac:chgData name="Megan Carter" userId="35584625c7175513" providerId="LiveId" clId="{7BC81DBB-03D1-4159-BB37-0FFC69022709}" dt="2024-02-26T16:12:32.842" v="1247" actId="20577"/>
          <ac:spMkLst>
            <pc:docMk/>
            <pc:sldMk cId="0" sldId="269"/>
            <ac:spMk id="8" creationId="{00000000-0000-0000-0000-000000000000}"/>
          </ac:spMkLst>
        </pc:spChg>
        <pc:spChg chg="mod">
          <ac:chgData name="Megan Carter" userId="35584625c7175513" providerId="LiveId" clId="{7BC81DBB-03D1-4159-BB37-0FFC69022709}" dt="2024-02-26T16:54:23.555" v="3030" actId="207"/>
          <ac:spMkLst>
            <pc:docMk/>
            <pc:sldMk cId="0" sldId="269"/>
            <ac:spMk id="9" creationId="{880F8293-585A-26FA-5B96-5502C75C29F8}"/>
          </ac:spMkLst>
        </pc:spChg>
      </pc:sldChg>
      <pc:sldChg chg="addSp delSp modSp mod">
        <pc:chgData name="Megan Carter" userId="35584625c7175513" providerId="LiveId" clId="{7BC81DBB-03D1-4159-BB37-0FFC69022709}" dt="2024-02-26T16:56:33.301" v="3055" actId="207"/>
        <pc:sldMkLst>
          <pc:docMk/>
          <pc:sldMk cId="0" sldId="270"/>
        </pc:sldMkLst>
        <pc:spChg chg="mod">
          <ac:chgData name="Megan Carter" userId="35584625c7175513" providerId="LiveId" clId="{7BC81DBB-03D1-4159-BB37-0FFC69022709}" dt="2024-02-26T16:36:03.400" v="2230" actId="20577"/>
          <ac:spMkLst>
            <pc:docMk/>
            <pc:sldMk cId="0" sldId="270"/>
            <ac:spMk id="10" creationId="{00000000-0000-0000-0000-000000000000}"/>
          </ac:spMkLst>
        </pc:spChg>
        <pc:spChg chg="del">
          <ac:chgData name="Megan Carter" userId="35584625c7175513" providerId="LiveId" clId="{7BC81DBB-03D1-4159-BB37-0FFC69022709}" dt="2024-02-26T16:36:07.238" v="2231" actId="478"/>
          <ac:spMkLst>
            <pc:docMk/>
            <pc:sldMk cId="0" sldId="270"/>
            <ac:spMk id="11" creationId="{00000000-0000-0000-0000-000000000000}"/>
          </ac:spMkLst>
        </pc:spChg>
        <pc:spChg chg="add mod ord">
          <ac:chgData name="Megan Carter" userId="35584625c7175513" providerId="LiveId" clId="{7BC81DBB-03D1-4159-BB37-0FFC69022709}" dt="2024-02-26T16:35:56.440" v="2220" actId="14100"/>
          <ac:spMkLst>
            <pc:docMk/>
            <pc:sldMk cId="0" sldId="270"/>
            <ac:spMk id="12" creationId="{88126708-9A6D-A865-50AD-522799289950}"/>
          </ac:spMkLst>
        </pc:spChg>
        <pc:spChg chg="mod">
          <ac:chgData name="Megan Carter" userId="35584625c7175513" providerId="LiveId" clId="{7BC81DBB-03D1-4159-BB37-0FFC69022709}" dt="2024-02-26T16:56:33.301" v="3055" actId="207"/>
          <ac:spMkLst>
            <pc:docMk/>
            <pc:sldMk cId="0" sldId="270"/>
            <ac:spMk id="13" creationId="{07F78206-71EB-C17B-6822-302B44AA16A8}"/>
          </ac:spMkLst>
        </pc:spChg>
        <pc:grpChg chg="del">
          <ac:chgData name="Megan Carter" userId="35584625c7175513" providerId="LiveId" clId="{7BC81DBB-03D1-4159-BB37-0FFC69022709}" dt="2024-02-26T16:35:43.608" v="2218" actId="478"/>
          <ac:grpSpMkLst>
            <pc:docMk/>
            <pc:sldMk cId="0" sldId="270"/>
            <ac:grpSpMk id="4" creationId="{00000000-0000-0000-0000-000000000000}"/>
          </ac:grpSpMkLst>
        </pc:grpChg>
      </pc:sldChg>
      <pc:sldChg chg="addSp delSp modSp mod ord">
        <pc:chgData name="Megan Carter" userId="35584625c7175513" providerId="LiveId" clId="{7BC81DBB-03D1-4159-BB37-0FFC69022709}" dt="2024-02-26T16:56:17.783" v="3052" actId="207"/>
        <pc:sldMkLst>
          <pc:docMk/>
          <pc:sldMk cId="0" sldId="271"/>
        </pc:sldMkLst>
        <pc:spChg chg="mod">
          <ac:chgData name="Megan Carter" userId="35584625c7175513" providerId="LiveId" clId="{7BC81DBB-03D1-4159-BB37-0FFC69022709}" dt="2024-02-26T16:39:56.261" v="2744" actId="20577"/>
          <ac:spMkLst>
            <pc:docMk/>
            <pc:sldMk cId="0" sldId="271"/>
            <ac:spMk id="6" creationId="{00000000-0000-0000-0000-000000000000}"/>
          </ac:spMkLst>
        </pc:spChg>
        <pc:spChg chg="mod">
          <ac:chgData name="Megan Carter" userId="35584625c7175513" providerId="LiveId" clId="{7BC81DBB-03D1-4159-BB37-0FFC69022709}" dt="2024-02-26T16:42:55.528" v="2771" actId="14100"/>
          <ac:spMkLst>
            <pc:docMk/>
            <pc:sldMk cId="0" sldId="271"/>
            <ac:spMk id="7" creationId="{00000000-0000-0000-0000-000000000000}"/>
          </ac:spMkLst>
        </pc:spChg>
        <pc:spChg chg="mod">
          <ac:chgData name="Megan Carter" userId="35584625c7175513" providerId="LiveId" clId="{7BC81DBB-03D1-4159-BB37-0FFC69022709}" dt="2024-02-26T16:39:01.382" v="2505" actId="313"/>
          <ac:spMkLst>
            <pc:docMk/>
            <pc:sldMk cId="0" sldId="271"/>
            <ac:spMk id="8" creationId="{00000000-0000-0000-0000-000000000000}"/>
          </ac:spMkLst>
        </pc:spChg>
        <pc:spChg chg="mod">
          <ac:chgData name="Megan Carter" userId="35584625c7175513" providerId="LiveId" clId="{7BC81DBB-03D1-4159-BB37-0FFC69022709}" dt="2024-02-26T16:40:05.807" v="2760" actId="20577"/>
          <ac:spMkLst>
            <pc:docMk/>
            <pc:sldMk cId="0" sldId="271"/>
            <ac:spMk id="9" creationId="{00000000-0000-0000-0000-000000000000}"/>
          </ac:spMkLst>
        </pc:spChg>
        <pc:spChg chg="mod">
          <ac:chgData name="Megan Carter" userId="35584625c7175513" providerId="LiveId" clId="{7BC81DBB-03D1-4159-BB37-0FFC69022709}" dt="2024-02-26T16:39:41.825" v="2727" actId="313"/>
          <ac:spMkLst>
            <pc:docMk/>
            <pc:sldMk cId="0" sldId="271"/>
            <ac:spMk id="10" creationId="{00000000-0000-0000-0000-000000000000}"/>
          </ac:spMkLst>
        </pc:spChg>
        <pc:spChg chg="mod">
          <ac:chgData name="Megan Carter" userId="35584625c7175513" providerId="LiveId" clId="{7BC81DBB-03D1-4159-BB37-0FFC69022709}" dt="2024-02-26T16:56:17.783" v="3052" actId="207"/>
          <ac:spMkLst>
            <pc:docMk/>
            <pc:sldMk cId="0" sldId="271"/>
            <ac:spMk id="15" creationId="{0264A7DC-4137-4613-E69A-62E8F0C1FC1E}"/>
          </ac:spMkLst>
        </pc:spChg>
        <pc:grpChg chg="del">
          <ac:chgData name="Megan Carter" userId="35584625c7175513" providerId="LiveId" clId="{7BC81DBB-03D1-4159-BB37-0FFC69022709}" dt="2024-02-26T16:42:25.939" v="2764" actId="478"/>
          <ac:grpSpMkLst>
            <pc:docMk/>
            <pc:sldMk cId="0" sldId="271"/>
            <ac:grpSpMk id="2" creationId="{00000000-0000-0000-0000-000000000000}"/>
          </ac:grpSpMkLst>
        </pc:grpChg>
        <pc:grpChg chg="del">
          <ac:chgData name="Megan Carter" userId="35584625c7175513" providerId="LiveId" clId="{7BC81DBB-03D1-4159-BB37-0FFC69022709}" dt="2024-02-26T16:42:23.987" v="2763" actId="478"/>
          <ac:grpSpMkLst>
            <pc:docMk/>
            <pc:sldMk cId="0" sldId="271"/>
            <ac:grpSpMk id="4" creationId="{00000000-0000-0000-0000-000000000000}"/>
          </ac:grpSpMkLst>
        </pc:grpChg>
        <pc:picChg chg="add mod ord">
          <ac:chgData name="Megan Carter" userId="35584625c7175513" providerId="LiveId" clId="{7BC81DBB-03D1-4159-BB37-0FFC69022709}" dt="2024-02-26T16:43:02.783" v="2773" actId="1076"/>
          <ac:picMkLst>
            <pc:docMk/>
            <pc:sldMk cId="0" sldId="271"/>
            <ac:picMk id="12" creationId="{AC2BD980-E7A8-F01E-BF4E-A6942A4F5B99}"/>
          </ac:picMkLst>
        </pc:picChg>
        <pc:picChg chg="add mod">
          <ac:chgData name="Megan Carter" userId="35584625c7175513" providerId="LiveId" clId="{7BC81DBB-03D1-4159-BB37-0FFC69022709}" dt="2024-02-26T16:43:23.351" v="2779" actId="1076"/>
          <ac:picMkLst>
            <pc:docMk/>
            <pc:sldMk cId="0" sldId="271"/>
            <ac:picMk id="14" creationId="{B8A4DC59-BE2A-F6D3-75C9-839249C005B4}"/>
          </ac:picMkLst>
        </pc:picChg>
      </pc:sldChg>
      <pc:sldChg chg="addSp delSp modSp mod">
        <pc:chgData name="Megan Carter" userId="35584625c7175513" providerId="LiveId" clId="{7BC81DBB-03D1-4159-BB37-0FFC69022709}" dt="2024-02-26T16:56:46.292" v="3058" actId="207"/>
        <pc:sldMkLst>
          <pc:docMk/>
          <pc:sldMk cId="0" sldId="272"/>
        </pc:sldMkLst>
        <pc:spChg chg="del">
          <ac:chgData name="Megan Carter" userId="35584625c7175513" providerId="LiveId" clId="{7BC81DBB-03D1-4159-BB37-0FFC69022709}" dt="2024-02-26T16:44:07.744" v="2780" actId="478"/>
          <ac:spMkLst>
            <pc:docMk/>
            <pc:sldMk cId="0" sldId="272"/>
            <ac:spMk id="2" creationId="{00000000-0000-0000-0000-000000000000}"/>
          </ac:spMkLst>
        </pc:spChg>
        <pc:spChg chg="mod">
          <ac:chgData name="Megan Carter" userId="35584625c7175513" providerId="LiveId" clId="{7BC81DBB-03D1-4159-BB37-0FFC69022709}" dt="2024-02-26T16:46:35.943" v="2843" actId="1076"/>
          <ac:spMkLst>
            <pc:docMk/>
            <pc:sldMk cId="0" sldId="272"/>
            <ac:spMk id="3" creationId="{00000000-0000-0000-0000-000000000000}"/>
          </ac:spMkLst>
        </pc:spChg>
        <pc:spChg chg="mod">
          <ac:chgData name="Megan Carter" userId="35584625c7175513" providerId="LiveId" clId="{7BC81DBB-03D1-4159-BB37-0FFC69022709}" dt="2024-02-26T16:46:52.907" v="2889" actId="20577"/>
          <ac:spMkLst>
            <pc:docMk/>
            <pc:sldMk cId="0" sldId="272"/>
            <ac:spMk id="5" creationId="{00000000-0000-0000-0000-000000000000}"/>
          </ac:spMkLst>
        </pc:spChg>
        <pc:spChg chg="mod">
          <ac:chgData name="Megan Carter" userId="35584625c7175513" providerId="LiveId" clId="{7BC81DBB-03D1-4159-BB37-0FFC69022709}" dt="2024-02-26T16:47:07.825" v="2941" actId="20577"/>
          <ac:spMkLst>
            <pc:docMk/>
            <pc:sldMk cId="0" sldId="272"/>
            <ac:spMk id="6" creationId="{00000000-0000-0000-0000-000000000000}"/>
          </ac:spMkLst>
        </pc:spChg>
        <pc:spChg chg="mod">
          <ac:chgData name="Megan Carter" userId="35584625c7175513" providerId="LiveId" clId="{7BC81DBB-03D1-4159-BB37-0FFC69022709}" dt="2024-02-26T16:47:30.260" v="2990" actId="14100"/>
          <ac:spMkLst>
            <pc:docMk/>
            <pc:sldMk cId="0" sldId="272"/>
            <ac:spMk id="7" creationId="{00000000-0000-0000-0000-000000000000}"/>
          </ac:spMkLst>
        </pc:spChg>
        <pc:spChg chg="add mod ord">
          <ac:chgData name="Megan Carter" userId="35584625c7175513" providerId="LiveId" clId="{7BC81DBB-03D1-4159-BB37-0FFC69022709}" dt="2024-02-26T16:45:58.174" v="2821" actId="1076"/>
          <ac:spMkLst>
            <pc:docMk/>
            <pc:sldMk cId="0" sldId="272"/>
            <ac:spMk id="10" creationId="{2C653662-A28B-8AC8-A2C8-24892FCC3CAC}"/>
          </ac:spMkLst>
        </pc:spChg>
        <pc:spChg chg="mod">
          <ac:chgData name="Megan Carter" userId="35584625c7175513" providerId="LiveId" clId="{7BC81DBB-03D1-4159-BB37-0FFC69022709}" dt="2024-02-26T16:56:46.292" v="3058" actId="207"/>
          <ac:spMkLst>
            <pc:docMk/>
            <pc:sldMk cId="0" sldId="272"/>
            <ac:spMk id="13" creationId="{5F70FFEB-677E-3229-6AF2-C579ABEB6015}"/>
          </ac:spMkLst>
        </pc:spChg>
        <pc:grpChg chg="mod">
          <ac:chgData name="Megan Carter" userId="35584625c7175513" providerId="LiveId" clId="{7BC81DBB-03D1-4159-BB37-0FFC69022709}" dt="2024-02-26T16:47:40.220" v="2991" actId="1076"/>
          <ac:grpSpMkLst>
            <pc:docMk/>
            <pc:sldMk cId="0" sldId="272"/>
            <ac:grpSpMk id="4" creationId="{00000000-0000-0000-0000-000000000000}"/>
          </ac:grpSpMkLst>
        </pc:grpChg>
        <pc:grpChg chg="add mod ord">
          <ac:chgData name="Megan Carter" userId="35584625c7175513" providerId="LiveId" clId="{7BC81DBB-03D1-4159-BB37-0FFC69022709}" dt="2024-02-26T16:47:45.607" v="2992" actId="14100"/>
          <ac:grpSpMkLst>
            <pc:docMk/>
            <pc:sldMk cId="0" sldId="272"/>
            <ac:grpSpMk id="11" creationId="{F859F8F2-A4EC-E791-DF8C-0EEE0B623027}"/>
          </ac:grpSpMkLst>
        </pc:grpChg>
        <pc:picChg chg="mod">
          <ac:chgData name="Megan Carter" userId="35584625c7175513" providerId="LiveId" clId="{7BC81DBB-03D1-4159-BB37-0FFC69022709}" dt="2024-02-26T16:44:30.223" v="2783"/>
          <ac:picMkLst>
            <pc:docMk/>
            <pc:sldMk cId="0" sldId="272"/>
            <ac:picMk id="12" creationId="{85F22641-FD1F-2E3B-A82E-887B38281D98}"/>
          </ac:picMkLst>
        </pc:picChg>
      </pc:sldChg>
    </pc:docChg>
  </pc:docChgLst>
  <pc:docChgLst>
    <pc:chgData name="Megan Carter" userId="35584625c7175513" providerId="LiveId" clId="{80115E3D-8DA4-4B8B-818B-1DF1F323DA3E}"/>
    <pc:docChg chg="modSld">
      <pc:chgData name="Megan Carter" userId="35584625c7175513" providerId="LiveId" clId="{80115E3D-8DA4-4B8B-818B-1DF1F323DA3E}" dt="2024-09-19T18:06:09.460" v="1" actId="729"/>
      <pc:docMkLst>
        <pc:docMk/>
      </pc:docMkLst>
      <pc:sldChg chg="mod modShow">
        <pc:chgData name="Megan Carter" userId="35584625c7175513" providerId="LiveId" clId="{80115E3D-8DA4-4B8B-818B-1DF1F323DA3E}" dt="2024-09-19T18:06:09.460" v="1" actId="729"/>
        <pc:sldMkLst>
          <pc:docMk/>
          <pc:sldMk cId="0" sldId="270"/>
        </pc:sldMkLst>
      </pc:sldChg>
    </pc:docChg>
  </pc:docChgLst>
  <pc:docChgLst>
    <pc:chgData name="Megan Carter" userId="35584625c7175513" providerId="LiveId" clId="{19B6FB91-7F28-4AC2-833C-C1AEB951B2CE}"/>
    <pc:docChg chg="modSld">
      <pc:chgData name="Megan Carter" userId="35584625c7175513" providerId="LiveId" clId="{19B6FB91-7F28-4AC2-833C-C1AEB951B2CE}" dt="2024-04-22T17:14:45.820" v="4" actId="207"/>
      <pc:docMkLst>
        <pc:docMk/>
      </pc:docMkLst>
      <pc:sldChg chg="modSp mod">
        <pc:chgData name="Megan Carter" userId="35584625c7175513" providerId="LiveId" clId="{19B6FB91-7F28-4AC2-833C-C1AEB951B2CE}" dt="2024-04-22T17:14:45.820" v="4" actId="207"/>
        <pc:sldMkLst>
          <pc:docMk/>
          <pc:sldMk cId="0" sldId="256"/>
        </pc:sldMkLst>
        <pc:spChg chg="mod">
          <ac:chgData name="Megan Carter" userId="35584625c7175513" providerId="LiveId" clId="{19B6FB91-7F28-4AC2-833C-C1AEB951B2CE}" dt="2024-04-22T17:14:45.820" v="4" actId="207"/>
          <ac:spMkLst>
            <pc:docMk/>
            <pc:sldMk cId="0" sldId="256"/>
            <ac:spMk id="5" creationId="{F338DC47-8000-1DD6-A0AB-B3356276E1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5A0FA-9E2A-4837-B548-186E61F568E2}"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3579F-5E90-48C6-96BA-3B55AE4800A8}" type="slidenum">
              <a:rPr lang="en-US" smtClean="0"/>
              <a:t>‹#›</a:t>
            </a:fld>
            <a:endParaRPr lang="en-US"/>
          </a:p>
        </p:txBody>
      </p:sp>
    </p:spTree>
    <p:extLst>
      <p:ext uri="{BB962C8B-B14F-4D97-AF65-F5344CB8AC3E}">
        <p14:creationId xmlns:p14="http://schemas.microsoft.com/office/powerpoint/2010/main" val="90534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5259CF-8A8A-4701-ACB5-CF545486FDD9}" type="datetime1">
              <a:rPr lang="en-US" smtClean="0"/>
              <a:t>9/19/2024</a:t>
            </a:fld>
            <a:endParaRPr lang="en-US"/>
          </a:p>
        </p:txBody>
      </p:sp>
      <p:sp>
        <p:nvSpPr>
          <p:cNvPr id="5" name="Footer Placeholder 4"/>
          <p:cNvSpPr>
            <a:spLocks noGrp="1"/>
          </p:cNvSpPr>
          <p:nvPr>
            <p:ph type="ftr" sz="quarter" idx="11"/>
          </p:nvPr>
        </p:nvSpPr>
        <p:spPr/>
        <p:txBody>
          <a:bodyPr/>
          <a:lstStyle/>
          <a:p>
            <a:r>
              <a:rPr lang="en-US"/>
              <a:t>Sacred Vocation is the product of UT Health Houston and facilitated by MC Health Care Consulting LLC</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51284-8D0A-433F-A4D0-B5AC559E2FB2}" type="datetime1">
              <a:rPr lang="en-US" smtClean="0"/>
              <a:t>9/19/2024</a:t>
            </a:fld>
            <a:endParaRPr lang="en-US"/>
          </a:p>
        </p:txBody>
      </p:sp>
      <p:sp>
        <p:nvSpPr>
          <p:cNvPr id="5" name="Footer Placeholder 4"/>
          <p:cNvSpPr>
            <a:spLocks noGrp="1"/>
          </p:cNvSpPr>
          <p:nvPr>
            <p:ph type="ftr" sz="quarter" idx="11"/>
          </p:nvPr>
        </p:nvSpPr>
        <p:spPr/>
        <p:txBody>
          <a:bodyPr/>
          <a:lstStyle/>
          <a:p>
            <a:r>
              <a:rPr lang="en-US"/>
              <a:t>Sacred Vocation is the product of UT Health Houston and facilitated by MC Health Care Consulting LLC</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236F4-4F0B-47C3-8B8E-6429ADB1B11D}" type="datetime1">
              <a:rPr lang="en-US" smtClean="0"/>
              <a:t>9/19/2024</a:t>
            </a:fld>
            <a:endParaRPr lang="en-US"/>
          </a:p>
        </p:txBody>
      </p:sp>
      <p:sp>
        <p:nvSpPr>
          <p:cNvPr id="5" name="Footer Placeholder 4"/>
          <p:cNvSpPr>
            <a:spLocks noGrp="1"/>
          </p:cNvSpPr>
          <p:nvPr>
            <p:ph type="ftr" sz="quarter" idx="11"/>
          </p:nvPr>
        </p:nvSpPr>
        <p:spPr/>
        <p:txBody>
          <a:bodyPr/>
          <a:lstStyle/>
          <a:p>
            <a:r>
              <a:rPr lang="en-US"/>
              <a:t>Sacred Vocation is the product of UT Health Houston and facilitated by MC Health Care Consulting LLC</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32EEA-9388-40E3-9D56-4969D1DC43D6}" type="datetime1">
              <a:rPr lang="en-US" smtClean="0"/>
              <a:t>9/19/2024</a:t>
            </a:fld>
            <a:endParaRPr lang="en-US"/>
          </a:p>
        </p:txBody>
      </p:sp>
      <p:sp>
        <p:nvSpPr>
          <p:cNvPr id="5" name="Footer Placeholder 4"/>
          <p:cNvSpPr>
            <a:spLocks noGrp="1"/>
          </p:cNvSpPr>
          <p:nvPr>
            <p:ph type="ftr" sz="quarter" idx="11"/>
          </p:nvPr>
        </p:nvSpPr>
        <p:spPr/>
        <p:txBody>
          <a:bodyPr/>
          <a:lstStyle/>
          <a:p>
            <a:r>
              <a:rPr lang="en-US"/>
              <a:t>Sacred Vocation is the product of UT Health Houston and facilitated by MC Health Care Consulting LLC</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A9ED65-3C76-4B93-B9E5-3097251E5851}" type="datetime1">
              <a:rPr lang="en-US" smtClean="0"/>
              <a:t>9/19/2024</a:t>
            </a:fld>
            <a:endParaRPr lang="en-US"/>
          </a:p>
        </p:txBody>
      </p:sp>
      <p:sp>
        <p:nvSpPr>
          <p:cNvPr id="5" name="Footer Placeholder 4"/>
          <p:cNvSpPr>
            <a:spLocks noGrp="1"/>
          </p:cNvSpPr>
          <p:nvPr>
            <p:ph type="ftr" sz="quarter" idx="11"/>
          </p:nvPr>
        </p:nvSpPr>
        <p:spPr/>
        <p:txBody>
          <a:bodyPr/>
          <a:lstStyle/>
          <a:p>
            <a:r>
              <a:rPr lang="en-US"/>
              <a:t>Sacred Vocation is the product of UT Health Houston and facilitated by MC Health Care Consulting LLC</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8C1533-069F-46FA-A694-8F2CE22223B9}" type="datetime1">
              <a:rPr lang="en-US" smtClean="0"/>
              <a:t>9/19/2024</a:t>
            </a:fld>
            <a:endParaRPr lang="en-US"/>
          </a:p>
        </p:txBody>
      </p:sp>
      <p:sp>
        <p:nvSpPr>
          <p:cNvPr id="6" name="Footer Placeholder 5"/>
          <p:cNvSpPr>
            <a:spLocks noGrp="1"/>
          </p:cNvSpPr>
          <p:nvPr>
            <p:ph type="ftr" sz="quarter" idx="11"/>
          </p:nvPr>
        </p:nvSpPr>
        <p:spPr/>
        <p:txBody>
          <a:bodyPr/>
          <a:lstStyle/>
          <a:p>
            <a:r>
              <a:rPr lang="en-US"/>
              <a:t>Sacred Vocation is the product of UT Health Houston and facilitated by MC Health Care Consulting LLC</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71BDAB-B781-472D-A56E-DA8A389C50F8}" type="datetime1">
              <a:rPr lang="en-US" smtClean="0"/>
              <a:t>9/19/2024</a:t>
            </a:fld>
            <a:endParaRPr lang="en-US"/>
          </a:p>
        </p:txBody>
      </p:sp>
      <p:sp>
        <p:nvSpPr>
          <p:cNvPr id="8" name="Footer Placeholder 7"/>
          <p:cNvSpPr>
            <a:spLocks noGrp="1"/>
          </p:cNvSpPr>
          <p:nvPr>
            <p:ph type="ftr" sz="quarter" idx="11"/>
          </p:nvPr>
        </p:nvSpPr>
        <p:spPr/>
        <p:txBody>
          <a:bodyPr/>
          <a:lstStyle/>
          <a:p>
            <a:r>
              <a:rPr lang="en-US"/>
              <a:t>Sacred Vocation is the product of UT Health Houston and facilitated by MC Health Care Consulting LLC</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B9B116-B322-4140-8A91-AE69DEB2B092}" type="datetime1">
              <a:rPr lang="en-US" smtClean="0"/>
              <a:t>9/19/2024</a:t>
            </a:fld>
            <a:endParaRPr lang="en-US"/>
          </a:p>
        </p:txBody>
      </p:sp>
      <p:sp>
        <p:nvSpPr>
          <p:cNvPr id="4" name="Footer Placeholder 3"/>
          <p:cNvSpPr>
            <a:spLocks noGrp="1"/>
          </p:cNvSpPr>
          <p:nvPr>
            <p:ph type="ftr" sz="quarter" idx="11"/>
          </p:nvPr>
        </p:nvSpPr>
        <p:spPr/>
        <p:txBody>
          <a:bodyPr/>
          <a:lstStyle/>
          <a:p>
            <a:r>
              <a:rPr lang="en-US"/>
              <a:t>Sacred Vocation is the product of UT Health Houston and facilitated by MC Health Care Consulting LLC</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F993E-4174-4999-9D8E-503A3910F9C3}" type="datetime1">
              <a:rPr lang="en-US" smtClean="0"/>
              <a:t>9/19/2024</a:t>
            </a:fld>
            <a:endParaRPr lang="en-US"/>
          </a:p>
        </p:txBody>
      </p:sp>
      <p:sp>
        <p:nvSpPr>
          <p:cNvPr id="3" name="Footer Placeholder 2"/>
          <p:cNvSpPr>
            <a:spLocks noGrp="1"/>
          </p:cNvSpPr>
          <p:nvPr>
            <p:ph type="ftr" sz="quarter" idx="11"/>
          </p:nvPr>
        </p:nvSpPr>
        <p:spPr/>
        <p:txBody>
          <a:bodyPr/>
          <a:lstStyle/>
          <a:p>
            <a:r>
              <a:rPr lang="en-US"/>
              <a:t>Sacred Vocation is the product of UT Health Houston and facilitated by MC Health Care Consulting LLC</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076716-0464-449E-9E68-BFBD9E79A160}" type="datetime1">
              <a:rPr lang="en-US" smtClean="0"/>
              <a:t>9/19/2024</a:t>
            </a:fld>
            <a:endParaRPr lang="en-US"/>
          </a:p>
        </p:txBody>
      </p:sp>
      <p:sp>
        <p:nvSpPr>
          <p:cNvPr id="6" name="Footer Placeholder 5"/>
          <p:cNvSpPr>
            <a:spLocks noGrp="1"/>
          </p:cNvSpPr>
          <p:nvPr>
            <p:ph type="ftr" sz="quarter" idx="11"/>
          </p:nvPr>
        </p:nvSpPr>
        <p:spPr/>
        <p:txBody>
          <a:bodyPr/>
          <a:lstStyle/>
          <a:p>
            <a:r>
              <a:rPr lang="en-US"/>
              <a:t>Sacred Vocation is the product of UT Health Houston and facilitated by MC Health Care Consulting LLC</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A57EE-0544-452C-973C-ACA37389E753}" type="datetime1">
              <a:rPr lang="en-US" smtClean="0"/>
              <a:t>9/19/2024</a:t>
            </a:fld>
            <a:endParaRPr lang="en-US"/>
          </a:p>
        </p:txBody>
      </p:sp>
      <p:sp>
        <p:nvSpPr>
          <p:cNvPr id="6" name="Footer Placeholder 5"/>
          <p:cNvSpPr>
            <a:spLocks noGrp="1"/>
          </p:cNvSpPr>
          <p:nvPr>
            <p:ph type="ftr" sz="quarter" idx="11"/>
          </p:nvPr>
        </p:nvSpPr>
        <p:spPr/>
        <p:txBody>
          <a:bodyPr/>
          <a:lstStyle/>
          <a:p>
            <a:r>
              <a:rPr lang="en-US"/>
              <a:t>Sacred Vocation is the product of UT Health Houston and facilitated by MC Health Care Consulting LLC</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ECAB6-3049-4917-BB37-9759F129A89B}" type="datetime1">
              <a:rPr lang="en-US" smtClean="0"/>
              <a:t>9/19/2024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Sacred Vocation is the product of UT Health Houston and facilitated by MC Health Care Consulting LLC</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25" t="-51196" r="-1324" b="-31826"/>
            </a:stretch>
          </a:blipFill>
        </p:spPr>
        <p:txBody>
          <a:bodyPr/>
          <a:lstStyle/>
          <a:p>
            <a:endParaRPr lang="en-US"/>
          </a:p>
        </p:txBody>
      </p:sp>
      <p:sp>
        <p:nvSpPr>
          <p:cNvPr id="3" name="TextBox 3"/>
          <p:cNvSpPr txBox="1"/>
          <p:nvPr/>
        </p:nvSpPr>
        <p:spPr>
          <a:xfrm>
            <a:off x="1028700" y="2117133"/>
            <a:ext cx="16230600" cy="4399474"/>
          </a:xfrm>
          <a:prstGeom prst="rect">
            <a:avLst/>
          </a:prstGeom>
        </p:spPr>
        <p:txBody>
          <a:bodyPr lIns="0" tIns="0" rIns="0" bIns="0" rtlCol="0" anchor="t">
            <a:spAutoFit/>
          </a:bodyPr>
          <a:lstStyle/>
          <a:p>
            <a:pPr algn="ctr">
              <a:lnSpc>
                <a:spcPts val="38490"/>
              </a:lnSpc>
            </a:pPr>
            <a:r>
              <a:rPr lang="en-US" sz="15900" spc="27" dirty="0">
                <a:solidFill>
                  <a:srgbClr val="FFFFFF"/>
                </a:solidFill>
                <a:latin typeface="Cormorant Garamond Medium Italics"/>
              </a:rPr>
              <a:t>Sacred Vocation</a:t>
            </a:r>
          </a:p>
        </p:txBody>
      </p:sp>
      <p:sp>
        <p:nvSpPr>
          <p:cNvPr id="4" name="TextBox 4"/>
          <p:cNvSpPr txBox="1"/>
          <p:nvPr/>
        </p:nvSpPr>
        <p:spPr>
          <a:xfrm>
            <a:off x="1028700" y="990600"/>
            <a:ext cx="4787226" cy="639342"/>
          </a:xfrm>
          <a:prstGeom prst="rect">
            <a:avLst/>
          </a:prstGeom>
        </p:spPr>
        <p:txBody>
          <a:bodyPr lIns="0" tIns="0" rIns="0" bIns="0" rtlCol="0" anchor="t">
            <a:spAutoFit/>
          </a:bodyPr>
          <a:lstStyle/>
          <a:p>
            <a:pPr>
              <a:lnSpc>
                <a:spcPts val="2592"/>
              </a:lnSpc>
            </a:pPr>
            <a:r>
              <a:rPr lang="en-US" sz="1763" spc="671" dirty="0">
                <a:solidFill>
                  <a:srgbClr val="FFFFFF"/>
                </a:solidFill>
                <a:latin typeface="Montserrat Medium"/>
              </a:rPr>
              <a:t>MC Health Care Consulting LLC</a:t>
            </a:r>
          </a:p>
        </p:txBody>
      </p:sp>
      <p:sp>
        <p:nvSpPr>
          <p:cNvPr id="5" name="Footer Placeholder 4">
            <a:extLst>
              <a:ext uri="{FF2B5EF4-FFF2-40B4-BE49-F238E27FC236}">
                <a16:creationId xmlns:a16="http://schemas.microsoft.com/office/drawing/2014/main" id="{F338DC47-8000-1DD6-A0AB-B3356276E1E9}"/>
              </a:ext>
            </a:extLst>
          </p:cNvPr>
          <p:cNvSpPr>
            <a:spLocks noGrp="1"/>
          </p:cNvSpPr>
          <p:nvPr>
            <p:ph type="ftr" sz="quarter" idx="11"/>
          </p:nvPr>
        </p:nvSpPr>
        <p:spPr>
          <a:xfrm>
            <a:off x="0" y="9639300"/>
            <a:ext cx="6629400" cy="467139"/>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8A7A6"/>
        </a:solidFill>
        <a:effectLst/>
      </p:bgPr>
    </p:bg>
    <p:spTree>
      <p:nvGrpSpPr>
        <p:cNvPr id="1" name=""/>
        <p:cNvGrpSpPr/>
        <p:nvPr/>
      </p:nvGrpSpPr>
      <p:grpSpPr>
        <a:xfrm>
          <a:off x="0" y="0"/>
          <a:ext cx="0" cy="0"/>
          <a:chOff x="0" y="0"/>
          <a:chExt cx="0" cy="0"/>
        </a:xfrm>
      </p:grpSpPr>
      <p:sp>
        <p:nvSpPr>
          <p:cNvPr id="2" name="Freeform 2"/>
          <p:cNvSpPr/>
          <p:nvPr/>
        </p:nvSpPr>
        <p:spPr>
          <a:xfrm>
            <a:off x="11203741" y="1028700"/>
            <a:ext cx="5010700" cy="8229600"/>
          </a:xfrm>
          <a:custGeom>
            <a:avLst/>
            <a:gdLst/>
            <a:ahLst/>
            <a:cxnLst/>
            <a:rect l="l" t="t" r="r" b="b"/>
            <a:pathLst>
              <a:path w="5010700" h="8229600">
                <a:moveTo>
                  <a:pt x="0" y="0"/>
                </a:moveTo>
                <a:lnTo>
                  <a:pt x="5010700" y="0"/>
                </a:lnTo>
                <a:lnTo>
                  <a:pt x="5010700" y="8229600"/>
                </a:lnTo>
                <a:lnTo>
                  <a:pt x="0" y="8229600"/>
                </a:lnTo>
                <a:lnTo>
                  <a:pt x="0" y="0"/>
                </a:lnTo>
                <a:close/>
              </a:path>
            </a:pathLst>
          </a:custGeom>
          <a:blipFill>
            <a:blip r:embed="rId2"/>
            <a:stretch>
              <a:fillRect l="-130802" r="-15481"/>
            </a:stretch>
          </a:blipFill>
        </p:spPr>
        <p:txBody>
          <a:bodyPr/>
          <a:lstStyle/>
          <a:p>
            <a:endParaRPr lang="en-US"/>
          </a:p>
        </p:txBody>
      </p:sp>
      <p:sp>
        <p:nvSpPr>
          <p:cNvPr id="3" name="Freeform 3"/>
          <p:cNvSpPr/>
          <p:nvPr/>
        </p:nvSpPr>
        <p:spPr>
          <a:xfrm>
            <a:off x="9449168" y="6934054"/>
            <a:ext cx="2893227" cy="1866885"/>
          </a:xfrm>
          <a:custGeom>
            <a:avLst/>
            <a:gdLst/>
            <a:ahLst/>
            <a:cxnLst/>
            <a:rect l="l" t="t" r="r" b="b"/>
            <a:pathLst>
              <a:path w="2893227" h="1866885">
                <a:moveTo>
                  <a:pt x="0" y="0"/>
                </a:moveTo>
                <a:lnTo>
                  <a:pt x="2893227" y="0"/>
                </a:lnTo>
                <a:lnTo>
                  <a:pt x="2893227" y="1866885"/>
                </a:lnTo>
                <a:lnTo>
                  <a:pt x="0" y="1866885"/>
                </a:lnTo>
                <a:lnTo>
                  <a:pt x="0" y="0"/>
                </a:lnTo>
                <a:close/>
              </a:path>
            </a:pathLst>
          </a:custGeom>
          <a:blipFill>
            <a:blip r:embed="rId3"/>
            <a:stretch>
              <a:fillRect t="-42369" r="-37755"/>
            </a:stretch>
          </a:blipFill>
        </p:spPr>
        <p:txBody>
          <a:bodyPr/>
          <a:lstStyle/>
          <a:p>
            <a:endParaRPr lang="en-US"/>
          </a:p>
        </p:txBody>
      </p:sp>
      <p:sp>
        <p:nvSpPr>
          <p:cNvPr id="4" name="Freeform 4"/>
          <p:cNvSpPr/>
          <p:nvPr/>
        </p:nvSpPr>
        <p:spPr>
          <a:xfrm>
            <a:off x="15667755" y="1742274"/>
            <a:ext cx="1591545" cy="3606587"/>
          </a:xfrm>
          <a:custGeom>
            <a:avLst/>
            <a:gdLst/>
            <a:ahLst/>
            <a:cxnLst/>
            <a:rect l="l" t="t" r="r" b="b"/>
            <a:pathLst>
              <a:path w="1591545" h="3606587">
                <a:moveTo>
                  <a:pt x="0" y="0"/>
                </a:moveTo>
                <a:lnTo>
                  <a:pt x="1591545" y="0"/>
                </a:lnTo>
                <a:lnTo>
                  <a:pt x="1591545" y="3606586"/>
                </a:lnTo>
                <a:lnTo>
                  <a:pt x="0" y="3606586"/>
                </a:lnTo>
                <a:lnTo>
                  <a:pt x="0" y="0"/>
                </a:lnTo>
                <a:close/>
              </a:path>
            </a:pathLst>
          </a:custGeom>
          <a:blipFill>
            <a:blip r:embed="rId4"/>
            <a:stretch>
              <a:fillRect r="-397131"/>
            </a:stretch>
          </a:blipFill>
        </p:spPr>
        <p:txBody>
          <a:bodyPr/>
          <a:lstStyle/>
          <a:p>
            <a:endParaRPr lang="en-US"/>
          </a:p>
        </p:txBody>
      </p:sp>
      <p:sp>
        <p:nvSpPr>
          <p:cNvPr id="5" name="TextBox 5"/>
          <p:cNvSpPr txBox="1"/>
          <p:nvPr/>
        </p:nvSpPr>
        <p:spPr>
          <a:xfrm>
            <a:off x="13119666" y="3246535"/>
            <a:ext cx="932544" cy="2616348"/>
          </a:xfrm>
          <a:prstGeom prst="rect">
            <a:avLst/>
          </a:prstGeom>
        </p:spPr>
        <p:txBody>
          <a:bodyPr lIns="0" tIns="0" rIns="0" bIns="0" rtlCol="0" anchor="t">
            <a:spAutoFit/>
          </a:bodyPr>
          <a:lstStyle/>
          <a:p>
            <a:pPr algn="ctr">
              <a:lnSpc>
                <a:spcPts val="20094"/>
              </a:lnSpc>
            </a:pPr>
            <a:r>
              <a:rPr lang="en-US" sz="18434" spc="-737">
                <a:solidFill>
                  <a:srgbClr val="FFFFFF"/>
                </a:solidFill>
                <a:latin typeface="Cormorant Garamond Medium"/>
              </a:rPr>
              <a:t>;</a:t>
            </a:r>
          </a:p>
        </p:txBody>
      </p:sp>
      <p:grpSp>
        <p:nvGrpSpPr>
          <p:cNvPr id="6" name="Group 6"/>
          <p:cNvGrpSpPr/>
          <p:nvPr/>
        </p:nvGrpSpPr>
        <p:grpSpPr>
          <a:xfrm>
            <a:off x="10759858" y="2889639"/>
            <a:ext cx="1582537" cy="871053"/>
            <a:chOff x="0" y="0"/>
            <a:chExt cx="1750402" cy="963449"/>
          </a:xfrm>
        </p:grpSpPr>
        <p:sp>
          <p:nvSpPr>
            <p:cNvPr id="7" name="Freeform 7"/>
            <p:cNvSpPr/>
            <p:nvPr/>
          </p:nvSpPr>
          <p:spPr>
            <a:xfrm>
              <a:off x="0" y="0"/>
              <a:ext cx="1750402" cy="963449"/>
            </a:xfrm>
            <a:custGeom>
              <a:avLst/>
              <a:gdLst/>
              <a:ahLst/>
              <a:cxnLst/>
              <a:rect l="l" t="t" r="r" b="b"/>
              <a:pathLst>
                <a:path w="1750402" h="963449">
                  <a:moveTo>
                    <a:pt x="0" y="0"/>
                  </a:moveTo>
                  <a:lnTo>
                    <a:pt x="1750402" y="0"/>
                  </a:lnTo>
                  <a:lnTo>
                    <a:pt x="1750402" y="963449"/>
                  </a:lnTo>
                  <a:lnTo>
                    <a:pt x="0" y="963449"/>
                  </a:lnTo>
                  <a:close/>
                </a:path>
              </a:pathLst>
            </a:custGeom>
            <a:solidFill>
              <a:srgbClr val="B59980"/>
            </a:solidFill>
          </p:spPr>
          <p:txBody>
            <a:bodyPr/>
            <a:lstStyle/>
            <a:p>
              <a:endParaRPr lang="en-US"/>
            </a:p>
          </p:txBody>
        </p:sp>
      </p:grpSp>
      <p:sp>
        <p:nvSpPr>
          <p:cNvPr id="9" name="TextBox 9"/>
          <p:cNvSpPr txBox="1"/>
          <p:nvPr/>
        </p:nvSpPr>
        <p:spPr>
          <a:xfrm>
            <a:off x="1028700" y="1123950"/>
            <a:ext cx="10175041" cy="1487797"/>
          </a:xfrm>
          <a:prstGeom prst="rect">
            <a:avLst/>
          </a:prstGeom>
        </p:spPr>
        <p:txBody>
          <a:bodyPr lIns="0" tIns="0" rIns="0" bIns="0" rtlCol="0" anchor="t">
            <a:spAutoFit/>
          </a:bodyPr>
          <a:lstStyle/>
          <a:p>
            <a:pPr marL="0" lvl="0" indent="0">
              <a:lnSpc>
                <a:spcPts val="11469"/>
              </a:lnSpc>
            </a:pPr>
            <a:r>
              <a:rPr lang="en-US" sz="10426" u="none" spc="125" dirty="0">
                <a:solidFill>
                  <a:srgbClr val="FFFFFF"/>
                </a:solidFill>
                <a:latin typeface="Cormorant Garamond Medium"/>
              </a:rPr>
              <a:t>Benefits of SV</a:t>
            </a:r>
          </a:p>
        </p:txBody>
      </p:sp>
      <p:sp>
        <p:nvSpPr>
          <p:cNvPr id="11" name="TextBox 11"/>
          <p:cNvSpPr txBox="1"/>
          <p:nvPr/>
        </p:nvSpPr>
        <p:spPr>
          <a:xfrm>
            <a:off x="1179847" y="3952570"/>
            <a:ext cx="6698624" cy="4924425"/>
          </a:xfrm>
          <a:prstGeom prst="rect">
            <a:avLst/>
          </a:prstGeom>
        </p:spPr>
        <p:txBody>
          <a:bodyPr lIns="0" tIns="0" rIns="0" bIns="0" rtlCol="0" anchor="t">
            <a:spAutoFit/>
          </a:bodyPr>
          <a:lstStyle/>
          <a:p>
            <a:pPr marL="0" indent="0">
              <a:buNone/>
            </a:pPr>
            <a:r>
              <a:rPr lang="en-US" sz="3200" dirty="0">
                <a:solidFill>
                  <a:schemeClr val="bg1"/>
                </a:solidFill>
              </a:rPr>
              <a:t>“…</a:t>
            </a:r>
            <a:r>
              <a:rPr lang="en-US" sz="3200" i="1" dirty="0">
                <a:solidFill>
                  <a:schemeClr val="bg1"/>
                </a:solidFill>
              </a:rPr>
              <a:t>if we want employees to care for patients and be supportive of patients’ families, we must care for the employee first and link their work to what gives meaning to them in their own lives. Meaningful work is a non-monetary reward that may make the difference between your employees enjoying their jobs or looking for someplace else to work</a:t>
            </a:r>
            <a:r>
              <a:rPr lang="en-US" sz="3200" dirty="0">
                <a:solidFill>
                  <a:schemeClr val="bg1"/>
                </a:solidFill>
              </a:rPr>
              <a:t>.” </a:t>
            </a:r>
            <a:r>
              <a:rPr lang="en-US" sz="2400" dirty="0"/>
              <a:t>The Sacred Vocation Program Guide</a:t>
            </a:r>
            <a:endParaRPr lang="en-US" sz="6000" dirty="0"/>
          </a:p>
        </p:txBody>
      </p:sp>
      <p:sp>
        <p:nvSpPr>
          <p:cNvPr id="14" name="Footer Placeholder 13">
            <a:extLst>
              <a:ext uri="{FF2B5EF4-FFF2-40B4-BE49-F238E27FC236}">
                <a16:creationId xmlns:a16="http://schemas.microsoft.com/office/drawing/2014/main" id="{38D9C651-B28C-7996-4D27-BD1DC838195A}"/>
              </a:ext>
            </a:extLst>
          </p:cNvPr>
          <p:cNvSpPr>
            <a:spLocks noGrp="1"/>
          </p:cNvSpPr>
          <p:nvPr>
            <p:ph type="ftr" sz="quarter" idx="11"/>
          </p:nvPr>
        </p:nvSpPr>
        <p:spPr>
          <a:xfrm>
            <a:off x="533400" y="9563100"/>
            <a:ext cx="6781800" cy="45720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95649"/>
        </a:solidFill>
        <a:effectLst/>
      </p:bgPr>
    </p:bg>
    <p:spTree>
      <p:nvGrpSpPr>
        <p:cNvPr id="1" name=""/>
        <p:cNvGrpSpPr/>
        <p:nvPr/>
      </p:nvGrpSpPr>
      <p:grpSpPr>
        <a:xfrm>
          <a:off x="0" y="0"/>
          <a:ext cx="0" cy="0"/>
          <a:chOff x="0" y="0"/>
          <a:chExt cx="0" cy="0"/>
        </a:xfrm>
      </p:grpSpPr>
      <p:sp>
        <p:nvSpPr>
          <p:cNvPr id="2" name="Freeform 2"/>
          <p:cNvSpPr/>
          <p:nvPr/>
        </p:nvSpPr>
        <p:spPr>
          <a:xfrm>
            <a:off x="0" y="0"/>
            <a:ext cx="7708006" cy="10287000"/>
          </a:xfrm>
          <a:custGeom>
            <a:avLst/>
            <a:gdLst/>
            <a:ahLst/>
            <a:cxnLst/>
            <a:rect l="l" t="t" r="r" b="b"/>
            <a:pathLst>
              <a:path w="7708006" h="10287000">
                <a:moveTo>
                  <a:pt x="0" y="0"/>
                </a:moveTo>
                <a:lnTo>
                  <a:pt x="7708006" y="0"/>
                </a:lnTo>
                <a:lnTo>
                  <a:pt x="7708006" y="10287000"/>
                </a:lnTo>
                <a:lnTo>
                  <a:pt x="0" y="10287000"/>
                </a:lnTo>
                <a:lnTo>
                  <a:pt x="0" y="0"/>
                </a:lnTo>
                <a:close/>
              </a:path>
            </a:pathLst>
          </a:custGeom>
          <a:blipFill>
            <a:blip r:embed="rId2"/>
            <a:stretch>
              <a:fillRect l="-1155" t="-5214" r="-4639" b="-13693"/>
            </a:stretch>
          </a:blipFill>
        </p:spPr>
        <p:txBody>
          <a:bodyPr/>
          <a:lstStyle/>
          <a:p>
            <a:endParaRPr lang="en-US"/>
          </a:p>
        </p:txBody>
      </p:sp>
      <p:sp>
        <p:nvSpPr>
          <p:cNvPr id="3" name="TextBox 3"/>
          <p:cNvSpPr txBox="1"/>
          <p:nvPr/>
        </p:nvSpPr>
        <p:spPr>
          <a:xfrm>
            <a:off x="9738063" y="1902013"/>
            <a:ext cx="6492535" cy="371897"/>
          </a:xfrm>
          <a:prstGeom prst="rect">
            <a:avLst/>
          </a:prstGeom>
        </p:spPr>
        <p:txBody>
          <a:bodyPr wrap="square" lIns="0" tIns="0" rIns="0" bIns="0" rtlCol="0" anchor="t">
            <a:spAutoFit/>
          </a:bodyPr>
          <a:lstStyle/>
          <a:p>
            <a:pPr>
              <a:lnSpc>
                <a:spcPts val="2899"/>
              </a:lnSpc>
            </a:pPr>
            <a:r>
              <a:rPr lang="en-US" sz="2899" dirty="0">
                <a:solidFill>
                  <a:srgbClr val="FFFFFF"/>
                </a:solidFill>
                <a:latin typeface="Montserrat"/>
              </a:rPr>
              <a:t>5 Classes (led by trained facilitator)</a:t>
            </a:r>
          </a:p>
        </p:txBody>
      </p:sp>
      <p:sp>
        <p:nvSpPr>
          <p:cNvPr id="4" name="TextBox 4"/>
          <p:cNvSpPr txBox="1"/>
          <p:nvPr/>
        </p:nvSpPr>
        <p:spPr>
          <a:xfrm>
            <a:off x="9906000" y="2334844"/>
            <a:ext cx="5446370" cy="1846659"/>
          </a:xfrm>
          <a:prstGeom prst="rect">
            <a:avLst/>
          </a:prstGeom>
        </p:spPr>
        <p:txBody>
          <a:bodyPr lIns="0" tIns="0" rIns="0" bIns="0" rtlCol="0" anchor="t">
            <a:spAutoFit/>
          </a:bodyPr>
          <a:lstStyle/>
          <a:p>
            <a:pPr lvl="1"/>
            <a:r>
              <a:rPr lang="en-US" sz="2400" dirty="0">
                <a:solidFill>
                  <a:schemeClr val="bg1"/>
                </a:solidFill>
              </a:rPr>
              <a:t>Session 1: Discovering Meaning</a:t>
            </a:r>
          </a:p>
          <a:p>
            <a:pPr lvl="1"/>
            <a:r>
              <a:rPr lang="en-US" sz="2400" dirty="0">
                <a:solidFill>
                  <a:schemeClr val="bg1"/>
                </a:solidFill>
              </a:rPr>
              <a:t>Session 2: Capacity to Heal</a:t>
            </a:r>
          </a:p>
          <a:p>
            <a:pPr lvl="1"/>
            <a:r>
              <a:rPr lang="en-US" sz="2400" dirty="0">
                <a:solidFill>
                  <a:schemeClr val="bg1"/>
                </a:solidFill>
              </a:rPr>
              <a:t>Session 3: Capacity to Harm</a:t>
            </a:r>
          </a:p>
          <a:p>
            <a:pPr lvl="1"/>
            <a:r>
              <a:rPr lang="en-US" sz="2400" dirty="0">
                <a:solidFill>
                  <a:schemeClr val="bg1"/>
                </a:solidFill>
              </a:rPr>
              <a:t>Session 4: Developing Coping Tips</a:t>
            </a:r>
          </a:p>
          <a:p>
            <a:pPr lvl="1"/>
            <a:r>
              <a:rPr lang="en-US" sz="2400" dirty="0">
                <a:solidFill>
                  <a:schemeClr val="bg1"/>
                </a:solidFill>
              </a:rPr>
              <a:t>Session 5: Oath for Healing</a:t>
            </a:r>
          </a:p>
        </p:txBody>
      </p:sp>
      <p:sp>
        <p:nvSpPr>
          <p:cNvPr id="5" name="TextBox 5"/>
          <p:cNvSpPr txBox="1"/>
          <p:nvPr/>
        </p:nvSpPr>
        <p:spPr>
          <a:xfrm>
            <a:off x="9738064" y="4448964"/>
            <a:ext cx="5446370" cy="368935"/>
          </a:xfrm>
          <a:prstGeom prst="rect">
            <a:avLst/>
          </a:prstGeom>
        </p:spPr>
        <p:txBody>
          <a:bodyPr lIns="0" tIns="0" rIns="0" bIns="0" rtlCol="0" anchor="t">
            <a:spAutoFit/>
          </a:bodyPr>
          <a:lstStyle/>
          <a:p>
            <a:pPr>
              <a:lnSpc>
                <a:spcPts val="2899"/>
              </a:lnSpc>
            </a:pPr>
            <a:r>
              <a:rPr lang="en-US" sz="2899" dirty="0">
                <a:solidFill>
                  <a:srgbClr val="FFFFFF"/>
                </a:solidFill>
                <a:latin typeface="Montserrat"/>
              </a:rPr>
              <a:t>Time Commitment</a:t>
            </a:r>
          </a:p>
        </p:txBody>
      </p:sp>
      <p:sp>
        <p:nvSpPr>
          <p:cNvPr id="6" name="TextBox 6"/>
          <p:cNvSpPr txBox="1"/>
          <p:nvPr/>
        </p:nvSpPr>
        <p:spPr>
          <a:xfrm>
            <a:off x="9906000" y="4904819"/>
            <a:ext cx="6287277" cy="1477328"/>
          </a:xfrm>
          <a:prstGeom prst="rect">
            <a:avLst/>
          </a:prstGeom>
        </p:spPr>
        <p:txBody>
          <a:bodyPr wrap="square" lIns="0" tIns="0" rIns="0" bIns="0" rtlCol="0" anchor="t">
            <a:spAutoFit/>
          </a:bodyPr>
          <a:lstStyle/>
          <a:p>
            <a:pPr lvl="1"/>
            <a:r>
              <a:rPr lang="en-US" sz="2400" dirty="0">
                <a:solidFill>
                  <a:schemeClr val="bg1"/>
                </a:solidFill>
              </a:rPr>
              <a:t>1-1.5 </a:t>
            </a:r>
            <a:r>
              <a:rPr lang="en-US" sz="2400" dirty="0" err="1">
                <a:solidFill>
                  <a:schemeClr val="bg1"/>
                </a:solidFill>
              </a:rPr>
              <a:t>hrs</a:t>
            </a:r>
            <a:r>
              <a:rPr lang="en-US" sz="2400" dirty="0">
                <a:solidFill>
                  <a:schemeClr val="bg1"/>
                </a:solidFill>
              </a:rPr>
              <a:t> per class</a:t>
            </a:r>
          </a:p>
          <a:p>
            <a:pPr lvl="1"/>
            <a:r>
              <a:rPr lang="en-US" sz="2400" dirty="0">
                <a:solidFill>
                  <a:schemeClr val="bg1"/>
                </a:solidFill>
              </a:rPr>
              <a:t>10-12 participants per cohort</a:t>
            </a:r>
          </a:p>
          <a:p>
            <a:pPr lvl="1"/>
            <a:r>
              <a:rPr lang="en-US" sz="2400" dirty="0">
                <a:solidFill>
                  <a:schemeClr val="bg1"/>
                </a:solidFill>
              </a:rPr>
              <a:t>Total of 8 hours classroom per employee over 	5 weeks</a:t>
            </a:r>
          </a:p>
        </p:txBody>
      </p:sp>
      <p:sp>
        <p:nvSpPr>
          <p:cNvPr id="7" name="TextBox 7"/>
          <p:cNvSpPr txBox="1"/>
          <p:nvPr/>
        </p:nvSpPr>
        <p:spPr>
          <a:xfrm>
            <a:off x="9738063" y="6792444"/>
            <a:ext cx="5446370" cy="368935"/>
          </a:xfrm>
          <a:prstGeom prst="rect">
            <a:avLst/>
          </a:prstGeom>
        </p:spPr>
        <p:txBody>
          <a:bodyPr lIns="0" tIns="0" rIns="0" bIns="0" rtlCol="0" anchor="t">
            <a:spAutoFit/>
          </a:bodyPr>
          <a:lstStyle/>
          <a:p>
            <a:pPr>
              <a:lnSpc>
                <a:spcPts val="2899"/>
              </a:lnSpc>
            </a:pPr>
            <a:r>
              <a:rPr lang="en-US" sz="2899" dirty="0">
                <a:solidFill>
                  <a:srgbClr val="FFFFFF"/>
                </a:solidFill>
                <a:latin typeface="Montserrat"/>
              </a:rPr>
              <a:t>Graduation/Oath Ceremony</a:t>
            </a:r>
          </a:p>
        </p:txBody>
      </p:sp>
      <p:sp>
        <p:nvSpPr>
          <p:cNvPr id="8" name="TextBox 8"/>
          <p:cNvSpPr txBox="1"/>
          <p:nvPr/>
        </p:nvSpPr>
        <p:spPr>
          <a:xfrm>
            <a:off x="9906000" y="7276991"/>
            <a:ext cx="5906279" cy="2215991"/>
          </a:xfrm>
          <a:prstGeom prst="rect">
            <a:avLst/>
          </a:prstGeom>
        </p:spPr>
        <p:txBody>
          <a:bodyPr wrap="square" lIns="0" tIns="0" rIns="0" bIns="0" rtlCol="0" anchor="t">
            <a:spAutoFit/>
          </a:bodyPr>
          <a:lstStyle/>
          <a:p>
            <a:pPr lvl="1"/>
            <a:r>
              <a:rPr lang="en-US" sz="2400" dirty="0">
                <a:solidFill>
                  <a:schemeClr val="bg1"/>
                </a:solidFill>
              </a:rPr>
              <a:t>1-2 </a:t>
            </a:r>
            <a:r>
              <a:rPr lang="en-US" sz="2400" dirty="0" err="1">
                <a:solidFill>
                  <a:schemeClr val="bg1"/>
                </a:solidFill>
              </a:rPr>
              <a:t>hrs</a:t>
            </a:r>
            <a:endParaRPr lang="en-US" sz="2400" dirty="0">
              <a:solidFill>
                <a:schemeClr val="bg1"/>
              </a:solidFill>
            </a:endParaRPr>
          </a:p>
          <a:p>
            <a:pPr lvl="1"/>
            <a:r>
              <a:rPr lang="en-US" sz="2400" dirty="0">
                <a:solidFill>
                  <a:schemeClr val="bg1"/>
                </a:solidFill>
              </a:rPr>
              <a:t>Leadership Team attends and graduates recite their group’s sacred vocation oath for healing</a:t>
            </a:r>
          </a:p>
          <a:p>
            <a:pPr lvl="1"/>
            <a:r>
              <a:rPr lang="en-US" sz="2400" dirty="0">
                <a:solidFill>
                  <a:schemeClr val="bg1"/>
                </a:solidFill>
              </a:rPr>
              <a:t>Share reflections on program and any benefits it provided</a:t>
            </a:r>
          </a:p>
        </p:txBody>
      </p:sp>
      <p:sp>
        <p:nvSpPr>
          <p:cNvPr id="9" name="TextBox 9"/>
          <p:cNvSpPr txBox="1"/>
          <p:nvPr/>
        </p:nvSpPr>
        <p:spPr>
          <a:xfrm>
            <a:off x="1028700" y="1914435"/>
            <a:ext cx="7497593" cy="2718308"/>
          </a:xfrm>
          <a:prstGeom prst="rect">
            <a:avLst/>
          </a:prstGeom>
        </p:spPr>
        <p:txBody>
          <a:bodyPr lIns="0" tIns="0" rIns="0" bIns="0" rtlCol="0" anchor="t">
            <a:spAutoFit/>
          </a:bodyPr>
          <a:lstStyle/>
          <a:p>
            <a:pPr>
              <a:lnSpc>
                <a:spcPts val="10010"/>
              </a:lnSpc>
            </a:pPr>
            <a:r>
              <a:rPr lang="en-US" sz="13000" dirty="0">
                <a:solidFill>
                  <a:srgbClr val="FFFFFF"/>
                </a:solidFill>
                <a:latin typeface="Cormorant Garamond Medium"/>
              </a:rPr>
              <a:t>Course Structure</a:t>
            </a:r>
          </a:p>
        </p:txBody>
      </p:sp>
      <p:sp>
        <p:nvSpPr>
          <p:cNvPr id="11" name="AutoShape 11"/>
          <p:cNvSpPr/>
          <p:nvPr/>
        </p:nvSpPr>
        <p:spPr>
          <a:xfrm rot="5400000">
            <a:off x="8353817" y="3264014"/>
            <a:ext cx="1904217" cy="0"/>
          </a:xfrm>
          <a:prstGeom prst="line">
            <a:avLst/>
          </a:prstGeom>
          <a:ln w="19050" cap="rnd">
            <a:solidFill>
              <a:srgbClr val="FFFFFF"/>
            </a:solidFill>
            <a:prstDash val="solid"/>
            <a:headEnd type="none" w="sm" len="sm"/>
            <a:tailEnd type="none" w="sm" len="sm"/>
          </a:ln>
        </p:spPr>
        <p:txBody>
          <a:bodyPr/>
          <a:lstStyle/>
          <a:p>
            <a:endParaRPr lang="en-US"/>
          </a:p>
        </p:txBody>
      </p:sp>
      <p:sp>
        <p:nvSpPr>
          <p:cNvPr id="12" name="AutoShape 12"/>
          <p:cNvSpPr/>
          <p:nvPr/>
        </p:nvSpPr>
        <p:spPr>
          <a:xfrm rot="5400000">
            <a:off x="8296667" y="5771481"/>
            <a:ext cx="2037567" cy="0"/>
          </a:xfrm>
          <a:prstGeom prst="line">
            <a:avLst/>
          </a:prstGeom>
          <a:ln w="19050" cap="rnd">
            <a:solidFill>
              <a:srgbClr val="FFFFFF"/>
            </a:solidFill>
            <a:prstDash val="solid"/>
            <a:headEnd type="none" w="sm" len="sm"/>
            <a:tailEnd type="none" w="sm" len="sm"/>
          </a:ln>
        </p:spPr>
        <p:txBody>
          <a:bodyPr/>
          <a:lstStyle/>
          <a:p>
            <a:endParaRPr lang="en-US"/>
          </a:p>
        </p:txBody>
      </p:sp>
      <p:sp>
        <p:nvSpPr>
          <p:cNvPr id="13" name="Footer Placeholder 12">
            <a:extLst>
              <a:ext uri="{FF2B5EF4-FFF2-40B4-BE49-F238E27FC236}">
                <a16:creationId xmlns:a16="http://schemas.microsoft.com/office/drawing/2014/main" id="{35A94AC9-5965-825D-26F9-F4FDB054A1F9}"/>
              </a:ext>
            </a:extLst>
          </p:cNvPr>
          <p:cNvSpPr>
            <a:spLocks noGrp="1"/>
          </p:cNvSpPr>
          <p:nvPr>
            <p:ph type="ftr" sz="quarter" idx="11"/>
          </p:nvPr>
        </p:nvSpPr>
        <p:spPr>
          <a:xfrm>
            <a:off x="228600" y="9715501"/>
            <a:ext cx="7239000" cy="30480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8A7A6"/>
        </a:solidFill>
        <a:effectLst/>
      </p:bgPr>
    </p:bg>
    <p:spTree>
      <p:nvGrpSpPr>
        <p:cNvPr id="1" name=""/>
        <p:cNvGrpSpPr/>
        <p:nvPr/>
      </p:nvGrpSpPr>
      <p:grpSpPr>
        <a:xfrm>
          <a:off x="0" y="0"/>
          <a:ext cx="0" cy="0"/>
          <a:chOff x="0" y="0"/>
          <a:chExt cx="0" cy="0"/>
        </a:xfrm>
      </p:grpSpPr>
      <p:sp>
        <p:nvSpPr>
          <p:cNvPr id="2" name="Freeform 2"/>
          <p:cNvSpPr/>
          <p:nvPr/>
        </p:nvSpPr>
        <p:spPr>
          <a:xfrm>
            <a:off x="-169489" y="-139236"/>
            <a:ext cx="18626977" cy="5708681"/>
          </a:xfrm>
          <a:custGeom>
            <a:avLst/>
            <a:gdLst/>
            <a:ahLst/>
            <a:cxnLst/>
            <a:rect l="l" t="t" r="r" b="b"/>
            <a:pathLst>
              <a:path w="18626977" h="5708681">
                <a:moveTo>
                  <a:pt x="0" y="0"/>
                </a:moveTo>
                <a:lnTo>
                  <a:pt x="18626978" y="0"/>
                </a:lnTo>
                <a:lnTo>
                  <a:pt x="18626978" y="5708680"/>
                </a:lnTo>
                <a:lnTo>
                  <a:pt x="0" y="5708680"/>
                </a:lnTo>
                <a:lnTo>
                  <a:pt x="0" y="0"/>
                </a:lnTo>
                <a:close/>
              </a:path>
            </a:pathLst>
          </a:custGeom>
          <a:blipFill>
            <a:blip r:embed="rId2"/>
            <a:stretch>
              <a:fillRect t="-36083" b="-12651"/>
            </a:stretch>
          </a:blipFill>
        </p:spPr>
        <p:txBody>
          <a:bodyPr/>
          <a:lstStyle/>
          <a:p>
            <a:endParaRPr lang="en-US"/>
          </a:p>
        </p:txBody>
      </p:sp>
      <p:sp>
        <p:nvSpPr>
          <p:cNvPr id="3" name="TextBox 3"/>
          <p:cNvSpPr txBox="1"/>
          <p:nvPr/>
        </p:nvSpPr>
        <p:spPr>
          <a:xfrm>
            <a:off x="7162800" y="1104900"/>
            <a:ext cx="10629900" cy="4106189"/>
          </a:xfrm>
          <a:prstGeom prst="rect">
            <a:avLst/>
          </a:prstGeom>
        </p:spPr>
        <p:txBody>
          <a:bodyPr wrap="square" lIns="0" tIns="0" rIns="0" bIns="0" rtlCol="0" anchor="t">
            <a:spAutoFit/>
          </a:bodyPr>
          <a:lstStyle/>
          <a:p>
            <a:pPr algn="r">
              <a:lnSpc>
                <a:spcPts val="15245"/>
              </a:lnSpc>
            </a:pPr>
            <a:r>
              <a:rPr lang="en-US" sz="19056" dirty="0">
                <a:solidFill>
                  <a:srgbClr val="FFFFFF"/>
                </a:solidFill>
                <a:latin typeface="Cormorant Garamond Medium"/>
              </a:rPr>
              <a:t>Org Alignment</a:t>
            </a:r>
          </a:p>
        </p:txBody>
      </p:sp>
      <p:sp>
        <p:nvSpPr>
          <p:cNvPr id="4" name="TextBox 4"/>
          <p:cNvSpPr txBox="1"/>
          <p:nvPr/>
        </p:nvSpPr>
        <p:spPr>
          <a:xfrm>
            <a:off x="6019800" y="6094777"/>
            <a:ext cx="3829293" cy="897682"/>
          </a:xfrm>
          <a:prstGeom prst="rect">
            <a:avLst/>
          </a:prstGeom>
        </p:spPr>
        <p:txBody>
          <a:bodyPr lIns="0" tIns="0" rIns="0" bIns="0" rtlCol="0" anchor="t">
            <a:spAutoFit/>
          </a:bodyPr>
          <a:lstStyle/>
          <a:p>
            <a:pPr>
              <a:lnSpc>
                <a:spcPts val="3500"/>
              </a:lnSpc>
            </a:pPr>
            <a:r>
              <a:rPr lang="en-US" sz="3500" dirty="0">
                <a:solidFill>
                  <a:srgbClr val="FFFFFF"/>
                </a:solidFill>
                <a:latin typeface="Montserrat"/>
              </a:rPr>
              <a:t>Retention Strategy</a:t>
            </a:r>
          </a:p>
        </p:txBody>
      </p:sp>
      <p:sp>
        <p:nvSpPr>
          <p:cNvPr id="5" name="TextBox 5"/>
          <p:cNvSpPr txBox="1"/>
          <p:nvPr/>
        </p:nvSpPr>
        <p:spPr>
          <a:xfrm>
            <a:off x="1123338" y="6094777"/>
            <a:ext cx="3800600" cy="897682"/>
          </a:xfrm>
          <a:prstGeom prst="rect">
            <a:avLst/>
          </a:prstGeom>
        </p:spPr>
        <p:txBody>
          <a:bodyPr lIns="0" tIns="0" rIns="0" bIns="0" rtlCol="0" anchor="t">
            <a:spAutoFit/>
          </a:bodyPr>
          <a:lstStyle/>
          <a:p>
            <a:pPr>
              <a:lnSpc>
                <a:spcPts val="3500"/>
              </a:lnSpc>
            </a:pPr>
            <a:r>
              <a:rPr lang="en-US" sz="3500" dirty="0">
                <a:solidFill>
                  <a:srgbClr val="FFFFFF"/>
                </a:solidFill>
                <a:latin typeface="Montserrat"/>
              </a:rPr>
              <a:t>Diversity, Equity &amp; Inclusion</a:t>
            </a:r>
          </a:p>
        </p:txBody>
      </p:sp>
      <p:sp>
        <p:nvSpPr>
          <p:cNvPr id="6" name="TextBox 6"/>
          <p:cNvSpPr txBox="1"/>
          <p:nvPr/>
        </p:nvSpPr>
        <p:spPr>
          <a:xfrm>
            <a:off x="12496801" y="6094777"/>
            <a:ext cx="5768454" cy="897682"/>
          </a:xfrm>
          <a:prstGeom prst="rect">
            <a:avLst/>
          </a:prstGeom>
        </p:spPr>
        <p:txBody>
          <a:bodyPr wrap="square" lIns="0" tIns="0" rIns="0" bIns="0" rtlCol="0" anchor="t">
            <a:spAutoFit/>
          </a:bodyPr>
          <a:lstStyle/>
          <a:p>
            <a:pPr>
              <a:lnSpc>
                <a:spcPts val="3500"/>
              </a:lnSpc>
            </a:pPr>
            <a:r>
              <a:rPr lang="en-US" sz="3500" dirty="0">
                <a:solidFill>
                  <a:srgbClr val="FFFFFF"/>
                </a:solidFill>
                <a:latin typeface="Montserrat"/>
              </a:rPr>
              <a:t>Magnet/Accreditation Standards</a:t>
            </a:r>
          </a:p>
        </p:txBody>
      </p:sp>
      <p:sp>
        <p:nvSpPr>
          <p:cNvPr id="7" name="TextBox 7"/>
          <p:cNvSpPr txBox="1"/>
          <p:nvPr/>
        </p:nvSpPr>
        <p:spPr>
          <a:xfrm>
            <a:off x="5562600" y="7194111"/>
            <a:ext cx="6485393" cy="2892523"/>
          </a:xfrm>
          <a:prstGeom prst="rect">
            <a:avLst/>
          </a:prstGeom>
        </p:spPr>
        <p:txBody>
          <a:bodyPr wrap="square" lIns="0" tIns="0" rIns="0" bIns="0" rtlCol="0" anchor="t">
            <a:spAutoFit/>
          </a:bodyPr>
          <a:lstStyle/>
          <a:p>
            <a:pPr lvl="1">
              <a:spcBef>
                <a:spcPts val="0"/>
              </a:spcBef>
            </a:pPr>
            <a:r>
              <a:rPr lang="en-US" sz="2400" dirty="0">
                <a:solidFill>
                  <a:schemeClr val="bg1"/>
                </a:solidFill>
              </a:rPr>
              <a:t>Organizations who help employees connect meaning in their work have a strategic advantage over competitors, even if pay is equal</a:t>
            </a:r>
          </a:p>
          <a:p>
            <a:pPr lvl="1">
              <a:spcBef>
                <a:spcPts val="0"/>
              </a:spcBef>
            </a:pPr>
            <a:r>
              <a:rPr lang="en-US" sz="2400" dirty="0">
                <a:solidFill>
                  <a:schemeClr val="bg1"/>
                </a:solidFill>
              </a:rPr>
              <a:t>Moving from paycheck to purpose</a:t>
            </a:r>
          </a:p>
          <a:p>
            <a:pPr lvl="1">
              <a:spcBef>
                <a:spcPts val="0"/>
              </a:spcBef>
            </a:pPr>
            <a:r>
              <a:rPr lang="en-US" sz="2400" dirty="0">
                <a:solidFill>
                  <a:schemeClr val="bg1"/>
                </a:solidFill>
              </a:rPr>
              <a:t>Gen Z/Millennials rated </a:t>
            </a:r>
            <a:r>
              <a:rPr lang="en-US" sz="2400" i="1" dirty="0">
                <a:solidFill>
                  <a:schemeClr val="bg1"/>
                </a:solidFill>
              </a:rPr>
              <a:t>“Leaders who care about my well being” </a:t>
            </a:r>
            <a:r>
              <a:rPr lang="en-US" sz="2400" dirty="0">
                <a:solidFill>
                  <a:schemeClr val="bg1"/>
                </a:solidFill>
              </a:rPr>
              <a:t>as a top factor in choosing a workplace</a:t>
            </a:r>
          </a:p>
          <a:p>
            <a:pPr>
              <a:lnSpc>
                <a:spcPts val="2700"/>
              </a:lnSpc>
            </a:pPr>
            <a:endParaRPr lang="en-US" sz="1500" dirty="0">
              <a:solidFill>
                <a:srgbClr val="FFFFFF"/>
              </a:solidFill>
              <a:latin typeface="Montserrat"/>
            </a:endParaRPr>
          </a:p>
        </p:txBody>
      </p:sp>
      <p:sp>
        <p:nvSpPr>
          <p:cNvPr id="8" name="TextBox 8"/>
          <p:cNvSpPr txBox="1"/>
          <p:nvPr/>
        </p:nvSpPr>
        <p:spPr>
          <a:xfrm>
            <a:off x="1123338" y="7216601"/>
            <a:ext cx="3800600" cy="2038443"/>
          </a:xfrm>
          <a:prstGeom prst="rect">
            <a:avLst/>
          </a:prstGeom>
        </p:spPr>
        <p:txBody>
          <a:bodyPr lIns="0" tIns="0" rIns="0" bIns="0" rtlCol="0" anchor="t">
            <a:spAutoFit/>
          </a:bodyPr>
          <a:lstStyle/>
          <a:p>
            <a:pPr>
              <a:lnSpc>
                <a:spcPts val="2700"/>
              </a:lnSpc>
            </a:pPr>
            <a:r>
              <a:rPr lang="en-US" sz="2400" dirty="0">
                <a:solidFill>
                  <a:schemeClr val="bg1"/>
                </a:solidFill>
              </a:rPr>
              <a:t>SV facilitates better understanding of our own beliefs, values and bias that influence our interactions as healers or harmers </a:t>
            </a:r>
          </a:p>
          <a:p>
            <a:pPr>
              <a:lnSpc>
                <a:spcPts val="2700"/>
              </a:lnSpc>
            </a:pPr>
            <a:endParaRPr lang="en-US" sz="1500" dirty="0">
              <a:solidFill>
                <a:srgbClr val="FFFFFF"/>
              </a:solidFill>
              <a:latin typeface="Montserrat"/>
            </a:endParaRPr>
          </a:p>
        </p:txBody>
      </p:sp>
      <p:sp>
        <p:nvSpPr>
          <p:cNvPr id="9" name="TextBox 9"/>
          <p:cNvSpPr txBox="1"/>
          <p:nvPr/>
        </p:nvSpPr>
        <p:spPr>
          <a:xfrm>
            <a:off x="12517273" y="7194111"/>
            <a:ext cx="3829293" cy="1345946"/>
          </a:xfrm>
          <a:prstGeom prst="rect">
            <a:avLst/>
          </a:prstGeom>
        </p:spPr>
        <p:txBody>
          <a:bodyPr lIns="0" tIns="0" rIns="0" bIns="0" rtlCol="0" anchor="t">
            <a:spAutoFit/>
          </a:bodyPr>
          <a:lstStyle/>
          <a:p>
            <a:pPr>
              <a:lnSpc>
                <a:spcPts val="2700"/>
              </a:lnSpc>
            </a:pPr>
            <a:r>
              <a:rPr lang="en-US" sz="2400" dirty="0">
                <a:solidFill>
                  <a:schemeClr val="bg1"/>
                </a:solidFill>
              </a:rPr>
              <a:t>SV supports a Magnet culture of collaboration, patient safety and nurse empowerment</a:t>
            </a:r>
          </a:p>
          <a:p>
            <a:pPr>
              <a:lnSpc>
                <a:spcPts val="2700"/>
              </a:lnSpc>
            </a:pPr>
            <a:endParaRPr lang="en-US" sz="1500" dirty="0">
              <a:solidFill>
                <a:srgbClr val="FFFFFF"/>
              </a:solidFill>
              <a:latin typeface="Montserrat"/>
            </a:endParaRPr>
          </a:p>
        </p:txBody>
      </p:sp>
      <p:sp>
        <p:nvSpPr>
          <p:cNvPr id="10" name="Footer Placeholder 9">
            <a:extLst>
              <a:ext uri="{FF2B5EF4-FFF2-40B4-BE49-F238E27FC236}">
                <a16:creationId xmlns:a16="http://schemas.microsoft.com/office/drawing/2014/main" id="{00E6EE8E-477A-EE09-4436-6CBA3E50F94A}"/>
              </a:ext>
            </a:extLst>
          </p:cNvPr>
          <p:cNvSpPr>
            <a:spLocks noGrp="1"/>
          </p:cNvSpPr>
          <p:nvPr>
            <p:ph type="ftr" sz="quarter" idx="11"/>
          </p:nvPr>
        </p:nvSpPr>
        <p:spPr>
          <a:xfrm>
            <a:off x="0" y="9763466"/>
            <a:ext cx="6629400" cy="523534"/>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A8472"/>
        </a:solidFill>
        <a:effectLst/>
      </p:bgPr>
    </p:bg>
    <p:spTree>
      <p:nvGrpSpPr>
        <p:cNvPr id="1" name=""/>
        <p:cNvGrpSpPr/>
        <p:nvPr/>
      </p:nvGrpSpPr>
      <p:grpSpPr>
        <a:xfrm>
          <a:off x="0" y="0"/>
          <a:ext cx="0" cy="0"/>
          <a:chOff x="0" y="0"/>
          <a:chExt cx="0" cy="0"/>
        </a:xfrm>
      </p:grpSpPr>
      <p:grpSp>
        <p:nvGrpSpPr>
          <p:cNvPr id="2" name="Group 2"/>
          <p:cNvGrpSpPr/>
          <p:nvPr/>
        </p:nvGrpSpPr>
        <p:grpSpPr>
          <a:xfrm>
            <a:off x="13353687" y="4409404"/>
            <a:ext cx="3905613" cy="4848896"/>
            <a:chOff x="0" y="0"/>
            <a:chExt cx="5207483" cy="6465194"/>
          </a:xfrm>
        </p:grpSpPr>
        <p:pic>
          <p:nvPicPr>
            <p:cNvPr id="3" name="Picture 3"/>
            <p:cNvPicPr>
              <a:picLocks noChangeAspect="1"/>
            </p:cNvPicPr>
            <p:nvPr/>
          </p:nvPicPr>
          <p:blipFill>
            <a:blip r:embed="rId2"/>
            <a:srcRect t="17232"/>
            <a:stretch>
              <a:fillRect/>
            </a:stretch>
          </p:blipFill>
          <p:spPr>
            <a:xfrm>
              <a:off x="0" y="0"/>
              <a:ext cx="5207483" cy="6465194"/>
            </a:xfrm>
            <a:prstGeom prst="rect">
              <a:avLst/>
            </a:prstGeom>
          </p:spPr>
        </p:pic>
      </p:grpSp>
      <p:grpSp>
        <p:nvGrpSpPr>
          <p:cNvPr id="4" name="Group 4"/>
          <p:cNvGrpSpPr/>
          <p:nvPr/>
        </p:nvGrpSpPr>
        <p:grpSpPr>
          <a:xfrm>
            <a:off x="9326356" y="1028700"/>
            <a:ext cx="3905613" cy="5235262"/>
            <a:chOff x="0" y="0"/>
            <a:chExt cx="5207483" cy="6980349"/>
          </a:xfrm>
        </p:grpSpPr>
        <p:pic>
          <p:nvPicPr>
            <p:cNvPr id="5" name="Picture 5"/>
            <p:cNvPicPr>
              <a:picLocks noChangeAspect="1"/>
            </p:cNvPicPr>
            <p:nvPr/>
          </p:nvPicPr>
          <p:blipFill>
            <a:blip r:embed="rId3"/>
            <a:srcRect t="12299" b="12299"/>
            <a:stretch>
              <a:fillRect/>
            </a:stretch>
          </p:blipFill>
          <p:spPr>
            <a:xfrm>
              <a:off x="0" y="0"/>
              <a:ext cx="5207483" cy="6980349"/>
            </a:xfrm>
            <a:prstGeom prst="rect">
              <a:avLst/>
            </a:prstGeom>
          </p:spPr>
        </p:pic>
      </p:grpSp>
      <p:grpSp>
        <p:nvGrpSpPr>
          <p:cNvPr id="6" name="Group 6"/>
          <p:cNvGrpSpPr/>
          <p:nvPr/>
        </p:nvGrpSpPr>
        <p:grpSpPr>
          <a:xfrm>
            <a:off x="9326356" y="6389531"/>
            <a:ext cx="3905613" cy="2868769"/>
            <a:chOff x="0" y="0"/>
            <a:chExt cx="5207483" cy="3825025"/>
          </a:xfrm>
        </p:grpSpPr>
        <p:pic>
          <p:nvPicPr>
            <p:cNvPr id="7" name="Picture 7"/>
            <p:cNvPicPr>
              <a:picLocks noChangeAspect="1"/>
            </p:cNvPicPr>
            <p:nvPr/>
          </p:nvPicPr>
          <p:blipFill>
            <a:blip r:embed="rId4"/>
            <a:srcRect t="51031"/>
            <a:stretch>
              <a:fillRect/>
            </a:stretch>
          </p:blipFill>
          <p:spPr>
            <a:xfrm>
              <a:off x="0" y="0"/>
              <a:ext cx="5207483" cy="3825025"/>
            </a:xfrm>
            <a:prstGeom prst="rect">
              <a:avLst/>
            </a:prstGeom>
          </p:spPr>
        </p:pic>
      </p:grpSp>
      <p:grpSp>
        <p:nvGrpSpPr>
          <p:cNvPr id="8" name="Group 8"/>
          <p:cNvGrpSpPr/>
          <p:nvPr/>
        </p:nvGrpSpPr>
        <p:grpSpPr>
          <a:xfrm>
            <a:off x="13353687" y="1028700"/>
            <a:ext cx="3905613" cy="3206394"/>
            <a:chOff x="0" y="0"/>
            <a:chExt cx="5207483" cy="4275192"/>
          </a:xfrm>
        </p:grpSpPr>
        <p:pic>
          <p:nvPicPr>
            <p:cNvPr id="9" name="Picture 9"/>
            <p:cNvPicPr>
              <a:picLocks noChangeAspect="1"/>
            </p:cNvPicPr>
            <p:nvPr/>
          </p:nvPicPr>
          <p:blipFill>
            <a:blip r:embed="rId5"/>
            <a:srcRect t="35083" b="4164"/>
            <a:stretch>
              <a:fillRect/>
            </a:stretch>
          </p:blipFill>
          <p:spPr>
            <a:xfrm>
              <a:off x="0" y="0"/>
              <a:ext cx="5207483" cy="4275192"/>
            </a:xfrm>
            <a:prstGeom prst="rect">
              <a:avLst/>
            </a:prstGeom>
          </p:spPr>
        </p:pic>
      </p:grpSp>
      <p:sp>
        <p:nvSpPr>
          <p:cNvPr id="10" name="TextBox 10"/>
          <p:cNvSpPr txBox="1"/>
          <p:nvPr/>
        </p:nvSpPr>
        <p:spPr>
          <a:xfrm>
            <a:off x="152400" y="2786037"/>
            <a:ext cx="9372601" cy="2847896"/>
          </a:xfrm>
          <a:prstGeom prst="rect">
            <a:avLst/>
          </a:prstGeom>
        </p:spPr>
        <p:txBody>
          <a:bodyPr wrap="square" lIns="0" tIns="0" rIns="0" bIns="0" rtlCol="0" anchor="t">
            <a:spAutoFit/>
          </a:bodyPr>
          <a:lstStyle/>
          <a:p>
            <a:pPr>
              <a:lnSpc>
                <a:spcPts val="11011"/>
              </a:lnSpc>
            </a:pPr>
            <a:r>
              <a:rPr lang="en-US" sz="11969" dirty="0">
                <a:solidFill>
                  <a:srgbClr val="FFFFFF"/>
                </a:solidFill>
                <a:latin typeface="Montserrat"/>
              </a:rPr>
              <a:t>OUTCOMES IMPACT</a:t>
            </a:r>
          </a:p>
        </p:txBody>
      </p:sp>
      <p:sp>
        <p:nvSpPr>
          <p:cNvPr id="11" name="TextBox 11"/>
          <p:cNvSpPr txBox="1"/>
          <p:nvPr/>
        </p:nvSpPr>
        <p:spPr>
          <a:xfrm>
            <a:off x="457200" y="5753100"/>
            <a:ext cx="7772400" cy="2954655"/>
          </a:xfrm>
          <a:prstGeom prst="rect">
            <a:avLst/>
          </a:prstGeom>
        </p:spPr>
        <p:txBody>
          <a:bodyPr wrap="square" lIns="0" tIns="0" rIns="0" bIns="0" rtlCol="0" anchor="t">
            <a:spAutoFit/>
          </a:bodyPr>
          <a:lstStyle/>
          <a:p>
            <a:r>
              <a:rPr lang="en-US" sz="2400" dirty="0">
                <a:solidFill>
                  <a:schemeClr val="bg1"/>
                </a:solidFill>
              </a:rPr>
              <a:t>Reduced employee turnover</a:t>
            </a:r>
          </a:p>
          <a:p>
            <a:r>
              <a:rPr lang="en-US" sz="2400" dirty="0">
                <a:solidFill>
                  <a:schemeClr val="bg1"/>
                </a:solidFill>
              </a:rPr>
              <a:t>Increased employee satisfaction/engagement</a:t>
            </a:r>
          </a:p>
          <a:p>
            <a:pPr lvl="1"/>
            <a:r>
              <a:rPr lang="en-US" sz="2400" dirty="0">
                <a:solidFill>
                  <a:schemeClr val="bg1"/>
                </a:solidFill>
              </a:rPr>
              <a:t>Recent survey results around well-being</a:t>
            </a:r>
          </a:p>
          <a:p>
            <a:r>
              <a:rPr lang="en-US" sz="2400" dirty="0">
                <a:solidFill>
                  <a:schemeClr val="bg1"/>
                </a:solidFill>
              </a:rPr>
              <a:t>Work and Meaning Inventory</a:t>
            </a:r>
          </a:p>
          <a:p>
            <a:r>
              <a:rPr lang="en-US" sz="2400" dirty="0">
                <a:solidFill>
                  <a:schemeClr val="bg1"/>
                </a:solidFill>
              </a:rPr>
              <a:t>Increased PFX scores </a:t>
            </a:r>
          </a:p>
          <a:p>
            <a:pPr lvl="1"/>
            <a:r>
              <a:rPr lang="en-US" sz="2400" dirty="0">
                <a:solidFill>
                  <a:schemeClr val="bg1"/>
                </a:solidFill>
              </a:rPr>
              <a:t>Communication with Nurses/Doctors</a:t>
            </a:r>
          </a:p>
          <a:p>
            <a:pPr lvl="1"/>
            <a:r>
              <a:rPr lang="en-US" sz="2400" dirty="0">
                <a:solidFill>
                  <a:schemeClr val="bg1"/>
                </a:solidFill>
              </a:rPr>
              <a:t>Team worked together to care for me</a:t>
            </a:r>
          </a:p>
          <a:p>
            <a:pPr lvl="1"/>
            <a:r>
              <a:rPr lang="en-US" sz="2400" dirty="0">
                <a:solidFill>
                  <a:schemeClr val="bg1"/>
                </a:solidFill>
              </a:rPr>
              <a:t>Care explained in a way that you understand</a:t>
            </a:r>
          </a:p>
        </p:txBody>
      </p:sp>
      <p:grpSp>
        <p:nvGrpSpPr>
          <p:cNvPr id="12" name="Group 12"/>
          <p:cNvGrpSpPr/>
          <p:nvPr/>
        </p:nvGrpSpPr>
        <p:grpSpPr>
          <a:xfrm>
            <a:off x="8647522" y="8067169"/>
            <a:ext cx="1764742" cy="831024"/>
            <a:chOff x="0" y="0"/>
            <a:chExt cx="1913890" cy="901258"/>
          </a:xfrm>
        </p:grpSpPr>
        <p:sp>
          <p:nvSpPr>
            <p:cNvPr id="13" name="Freeform 13"/>
            <p:cNvSpPr/>
            <p:nvPr/>
          </p:nvSpPr>
          <p:spPr>
            <a:xfrm>
              <a:off x="0" y="0"/>
              <a:ext cx="1913890" cy="901258"/>
            </a:xfrm>
            <a:custGeom>
              <a:avLst/>
              <a:gdLst/>
              <a:ahLst/>
              <a:cxnLst/>
              <a:rect l="l" t="t" r="r" b="b"/>
              <a:pathLst>
                <a:path w="1913890" h="901258">
                  <a:moveTo>
                    <a:pt x="0" y="0"/>
                  </a:moveTo>
                  <a:lnTo>
                    <a:pt x="1913890" y="0"/>
                  </a:lnTo>
                  <a:lnTo>
                    <a:pt x="1913890" y="901258"/>
                  </a:lnTo>
                  <a:lnTo>
                    <a:pt x="0" y="901258"/>
                  </a:lnTo>
                  <a:close/>
                </a:path>
              </a:pathLst>
            </a:custGeom>
            <a:solidFill>
              <a:srgbClr val="495649"/>
            </a:solidFill>
          </p:spPr>
          <p:txBody>
            <a:bodyPr/>
            <a:lstStyle/>
            <a:p>
              <a:endParaRPr lang="en-US"/>
            </a:p>
          </p:txBody>
        </p:sp>
      </p:grpSp>
      <p:sp>
        <p:nvSpPr>
          <p:cNvPr id="14" name="Footer Placeholder 13">
            <a:extLst>
              <a:ext uri="{FF2B5EF4-FFF2-40B4-BE49-F238E27FC236}">
                <a16:creationId xmlns:a16="http://schemas.microsoft.com/office/drawing/2014/main" id="{EE5E2A0E-9668-9B38-FCC3-40BE9DD552B8}"/>
              </a:ext>
            </a:extLst>
          </p:cNvPr>
          <p:cNvSpPr>
            <a:spLocks noGrp="1"/>
          </p:cNvSpPr>
          <p:nvPr>
            <p:ph type="ftr" sz="quarter" idx="11"/>
          </p:nvPr>
        </p:nvSpPr>
        <p:spPr>
          <a:xfrm>
            <a:off x="152400" y="9563100"/>
            <a:ext cx="6781800" cy="45720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FA59A"/>
        </a:solidFill>
        <a:effectLst/>
      </p:bgPr>
    </p:bg>
    <p:spTree>
      <p:nvGrpSpPr>
        <p:cNvPr id="1" name=""/>
        <p:cNvGrpSpPr/>
        <p:nvPr/>
      </p:nvGrpSpPr>
      <p:grpSpPr>
        <a:xfrm>
          <a:off x="0" y="0"/>
          <a:ext cx="0" cy="0"/>
          <a:chOff x="0" y="0"/>
          <a:chExt cx="0" cy="0"/>
        </a:xfrm>
      </p:grpSpPr>
      <p:pic>
        <p:nvPicPr>
          <p:cNvPr id="12" name="Picture 11" descr="A paper cut out of a building&#10;&#10;Description automatically generated">
            <a:extLst>
              <a:ext uri="{FF2B5EF4-FFF2-40B4-BE49-F238E27FC236}">
                <a16:creationId xmlns:a16="http://schemas.microsoft.com/office/drawing/2014/main" id="{AC2BD980-E7A8-F01E-BF4E-A6942A4F5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1348187"/>
            <a:ext cx="3352800" cy="3352800"/>
          </a:xfrm>
          <a:prstGeom prst="rect">
            <a:avLst/>
          </a:prstGeom>
        </p:spPr>
      </p:pic>
      <p:sp>
        <p:nvSpPr>
          <p:cNvPr id="6" name="TextBox 6"/>
          <p:cNvSpPr txBox="1"/>
          <p:nvPr/>
        </p:nvSpPr>
        <p:spPr>
          <a:xfrm>
            <a:off x="12007433" y="1877856"/>
            <a:ext cx="4192800" cy="401387"/>
          </a:xfrm>
          <a:prstGeom prst="rect">
            <a:avLst/>
          </a:prstGeom>
        </p:spPr>
        <p:txBody>
          <a:bodyPr lIns="0" tIns="0" rIns="0" bIns="0" rtlCol="0" anchor="t">
            <a:spAutoFit/>
          </a:bodyPr>
          <a:lstStyle/>
          <a:p>
            <a:pPr>
              <a:lnSpc>
                <a:spcPts val="3052"/>
              </a:lnSpc>
            </a:pPr>
            <a:r>
              <a:rPr lang="en-US" sz="3052" dirty="0">
                <a:solidFill>
                  <a:srgbClr val="000000"/>
                </a:solidFill>
                <a:latin typeface="Montserrat"/>
              </a:rPr>
              <a:t>Leadership Cohort</a:t>
            </a:r>
          </a:p>
        </p:txBody>
      </p:sp>
      <p:sp>
        <p:nvSpPr>
          <p:cNvPr id="7" name="TextBox 7"/>
          <p:cNvSpPr txBox="1"/>
          <p:nvPr/>
        </p:nvSpPr>
        <p:spPr>
          <a:xfrm>
            <a:off x="152400" y="4700987"/>
            <a:ext cx="7860939" cy="1275551"/>
          </a:xfrm>
          <a:prstGeom prst="rect">
            <a:avLst/>
          </a:prstGeom>
        </p:spPr>
        <p:txBody>
          <a:bodyPr wrap="square" lIns="0" tIns="0" rIns="0" bIns="0" rtlCol="0" anchor="t">
            <a:spAutoFit/>
          </a:bodyPr>
          <a:lstStyle/>
          <a:p>
            <a:pPr algn="just">
              <a:lnSpc>
                <a:spcPts val="9089"/>
              </a:lnSpc>
            </a:pPr>
            <a:r>
              <a:rPr lang="en-US" sz="10951" dirty="0">
                <a:solidFill>
                  <a:srgbClr val="FFFFFF"/>
                </a:solidFill>
                <a:latin typeface="Cormorant Garamond Medium"/>
              </a:rPr>
              <a:t>Testimonial</a:t>
            </a:r>
          </a:p>
        </p:txBody>
      </p:sp>
      <p:sp>
        <p:nvSpPr>
          <p:cNvPr id="8" name="TextBox 8"/>
          <p:cNvSpPr txBox="1"/>
          <p:nvPr/>
        </p:nvSpPr>
        <p:spPr>
          <a:xfrm>
            <a:off x="12007433" y="2616730"/>
            <a:ext cx="4757760" cy="1692195"/>
          </a:xfrm>
          <a:prstGeom prst="rect">
            <a:avLst/>
          </a:prstGeom>
        </p:spPr>
        <p:txBody>
          <a:bodyPr lIns="0" tIns="0" rIns="0" bIns="0" rtlCol="0" anchor="t">
            <a:spAutoFit/>
          </a:bodyPr>
          <a:lstStyle/>
          <a:p>
            <a:pPr>
              <a:lnSpc>
                <a:spcPts val="2700"/>
              </a:lnSpc>
            </a:pPr>
            <a:r>
              <a:rPr lang="en-US" sz="1500" dirty="0">
                <a:solidFill>
                  <a:srgbClr val="000000"/>
                </a:solidFill>
                <a:latin typeface="Montserrat"/>
              </a:rPr>
              <a:t>“I didn’t realize how much I needed this…thank you Megan for bringing this to us and thank you to Administration for supporting us…I finally feel like I can look forward to coming to work every day…”</a:t>
            </a:r>
          </a:p>
        </p:txBody>
      </p:sp>
      <p:sp>
        <p:nvSpPr>
          <p:cNvPr id="9" name="TextBox 9"/>
          <p:cNvSpPr txBox="1"/>
          <p:nvPr/>
        </p:nvSpPr>
        <p:spPr>
          <a:xfrm>
            <a:off x="12007433" y="6219995"/>
            <a:ext cx="4192800" cy="401387"/>
          </a:xfrm>
          <a:prstGeom prst="rect">
            <a:avLst/>
          </a:prstGeom>
        </p:spPr>
        <p:txBody>
          <a:bodyPr lIns="0" tIns="0" rIns="0" bIns="0" rtlCol="0" anchor="t">
            <a:spAutoFit/>
          </a:bodyPr>
          <a:lstStyle/>
          <a:p>
            <a:pPr>
              <a:lnSpc>
                <a:spcPts val="3052"/>
              </a:lnSpc>
            </a:pPr>
            <a:r>
              <a:rPr lang="en-US" sz="3052" dirty="0">
                <a:solidFill>
                  <a:srgbClr val="000000"/>
                </a:solidFill>
                <a:latin typeface="Montserrat"/>
              </a:rPr>
              <a:t>Frontline Cohort</a:t>
            </a:r>
          </a:p>
        </p:txBody>
      </p:sp>
      <p:sp>
        <p:nvSpPr>
          <p:cNvPr id="10" name="TextBox 10"/>
          <p:cNvSpPr txBox="1"/>
          <p:nvPr/>
        </p:nvSpPr>
        <p:spPr>
          <a:xfrm>
            <a:off x="12007433" y="6852966"/>
            <a:ext cx="4757760" cy="1692195"/>
          </a:xfrm>
          <a:prstGeom prst="rect">
            <a:avLst/>
          </a:prstGeom>
        </p:spPr>
        <p:txBody>
          <a:bodyPr lIns="0" tIns="0" rIns="0" bIns="0" rtlCol="0" anchor="t">
            <a:spAutoFit/>
          </a:bodyPr>
          <a:lstStyle/>
          <a:p>
            <a:pPr>
              <a:lnSpc>
                <a:spcPts val="2700"/>
              </a:lnSpc>
            </a:pPr>
            <a:r>
              <a:rPr lang="en-US" sz="1500" dirty="0">
                <a:solidFill>
                  <a:srgbClr val="000000"/>
                </a:solidFill>
                <a:latin typeface="Montserrat"/>
              </a:rPr>
              <a:t>“The facilitators did a great job of making me feel comfortable sharing stories…and reflecting on the moments when I was a harmer instead of a healer…I feel refreshed and ready to be a healer to everyone again…”</a:t>
            </a:r>
          </a:p>
        </p:txBody>
      </p:sp>
      <p:pic>
        <p:nvPicPr>
          <p:cNvPr id="14" name="Picture 13" descr="A stained glass clock on a shelf with Green Wheel in the background&#10;&#10;Description automatically generated">
            <a:extLst>
              <a:ext uri="{FF2B5EF4-FFF2-40B4-BE49-F238E27FC236}">
                <a16:creationId xmlns:a16="http://schemas.microsoft.com/office/drawing/2014/main" id="{B8A4DC59-BE2A-F6D3-75C9-839249C00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620" y="5586014"/>
            <a:ext cx="3619500" cy="3619500"/>
          </a:xfrm>
          <a:prstGeom prst="rect">
            <a:avLst/>
          </a:prstGeom>
        </p:spPr>
      </p:pic>
      <p:sp>
        <p:nvSpPr>
          <p:cNvPr id="15" name="Footer Placeholder 14">
            <a:extLst>
              <a:ext uri="{FF2B5EF4-FFF2-40B4-BE49-F238E27FC236}">
                <a16:creationId xmlns:a16="http://schemas.microsoft.com/office/drawing/2014/main" id="{0264A7DC-4137-4613-E69A-62E8F0C1FC1E}"/>
              </a:ext>
            </a:extLst>
          </p:cNvPr>
          <p:cNvSpPr>
            <a:spLocks noGrp="1"/>
          </p:cNvSpPr>
          <p:nvPr>
            <p:ph type="ftr" sz="quarter" idx="11"/>
          </p:nvPr>
        </p:nvSpPr>
        <p:spPr>
          <a:xfrm>
            <a:off x="381000" y="9486900"/>
            <a:ext cx="6477000" cy="53340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A8472"/>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8126708-9A6D-A865-50AD-522799289950}"/>
              </a:ext>
            </a:extLst>
          </p:cNvPr>
          <p:cNvSpPr/>
          <p:nvPr/>
        </p:nvSpPr>
        <p:spPr>
          <a:xfrm>
            <a:off x="0" y="0"/>
            <a:ext cx="7134228" cy="69723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25" t="-51196" r="-1324" b="-31826"/>
            </a:stretch>
          </a:blipFill>
        </p:spPr>
        <p:txBody>
          <a:bodyPr/>
          <a:lstStyle/>
          <a:p>
            <a:endParaRPr lang="en-US"/>
          </a:p>
        </p:txBody>
      </p:sp>
      <p:grpSp>
        <p:nvGrpSpPr>
          <p:cNvPr id="2" name="Group 2"/>
          <p:cNvGrpSpPr/>
          <p:nvPr/>
        </p:nvGrpSpPr>
        <p:grpSpPr>
          <a:xfrm>
            <a:off x="0" y="6790229"/>
            <a:ext cx="18288000" cy="3496771"/>
            <a:chOff x="0" y="0"/>
            <a:chExt cx="6186311" cy="1182858"/>
          </a:xfrm>
        </p:grpSpPr>
        <p:sp>
          <p:nvSpPr>
            <p:cNvPr id="3" name="Freeform 3"/>
            <p:cNvSpPr/>
            <p:nvPr/>
          </p:nvSpPr>
          <p:spPr>
            <a:xfrm>
              <a:off x="0" y="0"/>
              <a:ext cx="6186311" cy="1182858"/>
            </a:xfrm>
            <a:custGeom>
              <a:avLst/>
              <a:gdLst/>
              <a:ahLst/>
              <a:cxnLst/>
              <a:rect l="l" t="t" r="r" b="b"/>
              <a:pathLst>
                <a:path w="6186311" h="1182858">
                  <a:moveTo>
                    <a:pt x="0" y="0"/>
                  </a:moveTo>
                  <a:lnTo>
                    <a:pt x="6186311" y="0"/>
                  </a:lnTo>
                  <a:lnTo>
                    <a:pt x="6186311" y="1182858"/>
                  </a:lnTo>
                  <a:lnTo>
                    <a:pt x="0" y="1182858"/>
                  </a:lnTo>
                  <a:close/>
                </a:path>
              </a:pathLst>
            </a:custGeom>
            <a:solidFill>
              <a:srgbClr val="495649"/>
            </a:solidFill>
          </p:spPr>
          <p:txBody>
            <a:bodyPr/>
            <a:lstStyle/>
            <a:p>
              <a:endParaRPr lang="en-US"/>
            </a:p>
          </p:txBody>
        </p:sp>
      </p:grpSp>
      <p:grpSp>
        <p:nvGrpSpPr>
          <p:cNvPr id="6" name="Group 6"/>
          <p:cNvGrpSpPr/>
          <p:nvPr/>
        </p:nvGrpSpPr>
        <p:grpSpPr>
          <a:xfrm>
            <a:off x="8576670" y="4300136"/>
            <a:ext cx="5425507" cy="4958164"/>
            <a:chOff x="0" y="0"/>
            <a:chExt cx="7234009" cy="6610885"/>
          </a:xfrm>
        </p:grpSpPr>
        <p:pic>
          <p:nvPicPr>
            <p:cNvPr id="7" name="Picture 7"/>
            <p:cNvPicPr>
              <a:picLocks noChangeAspect="1"/>
            </p:cNvPicPr>
            <p:nvPr/>
          </p:nvPicPr>
          <p:blipFill>
            <a:blip r:embed="rId3"/>
            <a:srcRect l="13513" r="13513"/>
            <a:stretch>
              <a:fillRect/>
            </a:stretch>
          </p:blipFill>
          <p:spPr>
            <a:xfrm>
              <a:off x="0" y="0"/>
              <a:ext cx="7234009" cy="6610885"/>
            </a:xfrm>
            <a:prstGeom prst="rect">
              <a:avLst/>
            </a:prstGeom>
          </p:spPr>
        </p:pic>
      </p:grpSp>
      <p:grpSp>
        <p:nvGrpSpPr>
          <p:cNvPr id="8" name="Group 8"/>
          <p:cNvGrpSpPr/>
          <p:nvPr/>
        </p:nvGrpSpPr>
        <p:grpSpPr>
          <a:xfrm>
            <a:off x="13398312" y="1230255"/>
            <a:ext cx="3860988" cy="4980186"/>
            <a:chOff x="0" y="0"/>
            <a:chExt cx="5147984" cy="6640248"/>
          </a:xfrm>
        </p:grpSpPr>
        <p:pic>
          <p:nvPicPr>
            <p:cNvPr id="9" name="Picture 9"/>
            <p:cNvPicPr>
              <a:picLocks noChangeAspect="1"/>
            </p:cNvPicPr>
            <p:nvPr/>
          </p:nvPicPr>
          <p:blipFill>
            <a:blip r:embed="rId4"/>
            <a:srcRect t="24706" r="53058" b="14745"/>
            <a:stretch>
              <a:fillRect/>
            </a:stretch>
          </p:blipFill>
          <p:spPr>
            <a:xfrm>
              <a:off x="0" y="0"/>
              <a:ext cx="5147984" cy="6640248"/>
            </a:xfrm>
            <a:prstGeom prst="rect">
              <a:avLst/>
            </a:prstGeom>
          </p:spPr>
        </p:pic>
      </p:grpSp>
      <p:sp>
        <p:nvSpPr>
          <p:cNvPr id="10" name="TextBox 10"/>
          <p:cNvSpPr txBox="1"/>
          <p:nvPr/>
        </p:nvSpPr>
        <p:spPr>
          <a:xfrm>
            <a:off x="2057008" y="2883668"/>
            <a:ext cx="13759850" cy="2259832"/>
          </a:xfrm>
          <a:prstGeom prst="rect">
            <a:avLst/>
          </a:prstGeom>
        </p:spPr>
        <p:txBody>
          <a:bodyPr lIns="0" tIns="0" rIns="0" bIns="0" rtlCol="0" anchor="t">
            <a:spAutoFit/>
          </a:bodyPr>
          <a:lstStyle/>
          <a:p>
            <a:pPr algn="just">
              <a:lnSpc>
                <a:spcPts val="16961"/>
              </a:lnSpc>
            </a:pPr>
            <a:r>
              <a:rPr lang="en-US" sz="17133" dirty="0">
                <a:solidFill>
                  <a:srgbClr val="FFFFFF"/>
                </a:solidFill>
                <a:latin typeface="Montserrat"/>
              </a:rPr>
              <a:t>NEXT STEPS</a:t>
            </a:r>
          </a:p>
        </p:txBody>
      </p:sp>
      <p:sp>
        <p:nvSpPr>
          <p:cNvPr id="13" name="Footer Placeholder 12">
            <a:extLst>
              <a:ext uri="{FF2B5EF4-FFF2-40B4-BE49-F238E27FC236}">
                <a16:creationId xmlns:a16="http://schemas.microsoft.com/office/drawing/2014/main" id="{07F78206-71EB-C17B-6822-302B44AA16A8}"/>
              </a:ext>
            </a:extLst>
          </p:cNvPr>
          <p:cNvSpPr>
            <a:spLocks noGrp="1"/>
          </p:cNvSpPr>
          <p:nvPr>
            <p:ph type="ftr" sz="quarter" idx="11"/>
          </p:nvPr>
        </p:nvSpPr>
        <p:spPr>
          <a:xfrm>
            <a:off x="152400" y="9580021"/>
            <a:ext cx="6981828" cy="275947"/>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2C653662-A28B-8AC8-A2C8-24892FCC3CA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04" t="-63641" r="-1023" b="-18097"/>
            </a:stretch>
          </a:blipFill>
        </p:spPr>
        <p:txBody>
          <a:bodyPr/>
          <a:lstStyle/>
          <a:p>
            <a:endParaRPr lang="en-US"/>
          </a:p>
        </p:txBody>
      </p:sp>
      <p:grpSp>
        <p:nvGrpSpPr>
          <p:cNvPr id="11" name="Group 8">
            <a:extLst>
              <a:ext uri="{FF2B5EF4-FFF2-40B4-BE49-F238E27FC236}">
                <a16:creationId xmlns:a16="http://schemas.microsoft.com/office/drawing/2014/main" id="{F859F8F2-A4EC-E791-DF8C-0EEE0B623027}"/>
              </a:ext>
            </a:extLst>
          </p:cNvPr>
          <p:cNvGrpSpPr/>
          <p:nvPr/>
        </p:nvGrpSpPr>
        <p:grpSpPr>
          <a:xfrm>
            <a:off x="9144000" y="3003015"/>
            <a:ext cx="9144000" cy="7315200"/>
            <a:chOff x="0" y="0"/>
            <a:chExt cx="5207483" cy="4275192"/>
          </a:xfrm>
        </p:grpSpPr>
        <p:pic>
          <p:nvPicPr>
            <p:cNvPr id="12" name="Picture 9">
              <a:extLst>
                <a:ext uri="{FF2B5EF4-FFF2-40B4-BE49-F238E27FC236}">
                  <a16:creationId xmlns:a16="http://schemas.microsoft.com/office/drawing/2014/main" id="{85F22641-FD1F-2E3B-A82E-887B38281D98}"/>
                </a:ext>
              </a:extLst>
            </p:cNvPr>
            <p:cNvPicPr>
              <a:picLocks noChangeAspect="1"/>
            </p:cNvPicPr>
            <p:nvPr/>
          </p:nvPicPr>
          <p:blipFill>
            <a:blip r:embed="rId3"/>
            <a:srcRect t="35083" b="4164"/>
            <a:stretch>
              <a:fillRect/>
            </a:stretch>
          </p:blipFill>
          <p:spPr>
            <a:xfrm>
              <a:off x="0" y="0"/>
              <a:ext cx="5207483" cy="4275192"/>
            </a:xfrm>
            <a:prstGeom prst="rect">
              <a:avLst/>
            </a:prstGeom>
          </p:spPr>
        </p:pic>
      </p:grpSp>
      <p:sp>
        <p:nvSpPr>
          <p:cNvPr id="3" name="TextBox 3"/>
          <p:cNvSpPr txBox="1"/>
          <p:nvPr/>
        </p:nvSpPr>
        <p:spPr>
          <a:xfrm>
            <a:off x="9982200" y="3181812"/>
            <a:ext cx="8103776" cy="2795637"/>
          </a:xfrm>
          <a:prstGeom prst="rect">
            <a:avLst/>
          </a:prstGeom>
        </p:spPr>
        <p:txBody>
          <a:bodyPr lIns="0" tIns="0" rIns="0" bIns="0" rtlCol="0" anchor="t">
            <a:spAutoFit/>
          </a:bodyPr>
          <a:lstStyle/>
          <a:p>
            <a:pPr algn="r">
              <a:lnSpc>
                <a:spcPts val="10873"/>
              </a:lnSpc>
            </a:pPr>
            <a:r>
              <a:rPr lang="en-US" sz="10873" dirty="0">
                <a:solidFill>
                  <a:srgbClr val="FFFFFF"/>
                </a:solidFill>
                <a:latin typeface="Montserrat"/>
              </a:rPr>
              <a:t>THANK YOU</a:t>
            </a:r>
          </a:p>
        </p:txBody>
      </p:sp>
      <p:grpSp>
        <p:nvGrpSpPr>
          <p:cNvPr id="4" name="Group 4"/>
          <p:cNvGrpSpPr/>
          <p:nvPr/>
        </p:nvGrpSpPr>
        <p:grpSpPr>
          <a:xfrm>
            <a:off x="12561477" y="753003"/>
            <a:ext cx="5524499" cy="1588291"/>
            <a:chOff x="-985991" y="-47625"/>
            <a:chExt cx="7366000" cy="2117720"/>
          </a:xfrm>
        </p:grpSpPr>
        <p:sp>
          <p:nvSpPr>
            <p:cNvPr id="5" name="TextBox 5"/>
            <p:cNvSpPr txBox="1"/>
            <p:nvPr/>
          </p:nvSpPr>
          <p:spPr>
            <a:xfrm>
              <a:off x="0" y="-47625"/>
              <a:ext cx="6338315" cy="504910"/>
            </a:xfrm>
            <a:prstGeom prst="rect">
              <a:avLst/>
            </a:prstGeom>
          </p:spPr>
          <p:txBody>
            <a:bodyPr lIns="0" tIns="0" rIns="0" bIns="0" rtlCol="0" anchor="t">
              <a:spAutoFit/>
            </a:bodyPr>
            <a:lstStyle/>
            <a:p>
              <a:pPr algn="r">
                <a:lnSpc>
                  <a:spcPts val="3173"/>
                </a:lnSpc>
                <a:spcBef>
                  <a:spcPct val="0"/>
                </a:spcBef>
              </a:pPr>
              <a:r>
                <a:rPr lang="en-US" sz="2266" spc="-34" dirty="0">
                  <a:solidFill>
                    <a:srgbClr val="FFFFFF"/>
                  </a:solidFill>
                  <a:latin typeface="Montserrat"/>
                </a:rPr>
                <a:t>Megan Carter DNP, RN, NEA-BC</a:t>
              </a:r>
            </a:p>
          </p:txBody>
        </p:sp>
        <p:sp>
          <p:nvSpPr>
            <p:cNvPr id="6" name="TextBox 6"/>
            <p:cNvSpPr txBox="1"/>
            <p:nvPr/>
          </p:nvSpPr>
          <p:spPr>
            <a:xfrm>
              <a:off x="41694" y="758175"/>
              <a:ext cx="6338315" cy="504910"/>
            </a:xfrm>
            <a:prstGeom prst="rect">
              <a:avLst/>
            </a:prstGeom>
          </p:spPr>
          <p:txBody>
            <a:bodyPr lIns="0" tIns="0" rIns="0" bIns="0" rtlCol="0" anchor="t">
              <a:spAutoFit/>
            </a:bodyPr>
            <a:lstStyle/>
            <a:p>
              <a:pPr algn="r">
                <a:lnSpc>
                  <a:spcPts val="3173"/>
                </a:lnSpc>
                <a:spcBef>
                  <a:spcPct val="0"/>
                </a:spcBef>
              </a:pPr>
              <a:r>
                <a:rPr lang="en-US" sz="2266" spc="-34" dirty="0">
                  <a:solidFill>
                    <a:srgbClr val="FFFFFF"/>
                  </a:solidFill>
                  <a:latin typeface="Montserrat"/>
                </a:rPr>
                <a:t>Megan.carter.msn@gmail.com</a:t>
              </a:r>
            </a:p>
          </p:txBody>
        </p:sp>
        <p:sp>
          <p:nvSpPr>
            <p:cNvPr id="7" name="TextBox 7"/>
            <p:cNvSpPr txBox="1"/>
            <p:nvPr/>
          </p:nvSpPr>
          <p:spPr>
            <a:xfrm>
              <a:off x="-985991" y="1563974"/>
              <a:ext cx="7366000" cy="506121"/>
            </a:xfrm>
            <a:prstGeom prst="rect">
              <a:avLst/>
            </a:prstGeom>
          </p:spPr>
          <p:txBody>
            <a:bodyPr wrap="square" lIns="0" tIns="0" rIns="0" bIns="0" rtlCol="0" anchor="t">
              <a:spAutoFit/>
            </a:bodyPr>
            <a:lstStyle/>
            <a:p>
              <a:pPr algn="r">
                <a:lnSpc>
                  <a:spcPts val="3173"/>
                </a:lnSpc>
                <a:spcBef>
                  <a:spcPct val="0"/>
                </a:spcBef>
              </a:pPr>
              <a:r>
                <a:rPr lang="en-US" sz="2266" spc="-34" dirty="0">
                  <a:solidFill>
                    <a:srgbClr val="FFFFFF"/>
                  </a:solidFill>
                  <a:latin typeface="Montserrat"/>
                </a:rPr>
                <a:t>www.mchealthcareconsultingllc.com</a:t>
              </a:r>
            </a:p>
          </p:txBody>
        </p:sp>
      </p:grpSp>
      <p:sp>
        <p:nvSpPr>
          <p:cNvPr id="8" name="AutoShape 8"/>
          <p:cNvSpPr/>
          <p:nvPr/>
        </p:nvSpPr>
        <p:spPr>
          <a:xfrm>
            <a:off x="8589111" y="7433315"/>
            <a:ext cx="2614860" cy="0"/>
          </a:xfrm>
          <a:prstGeom prst="line">
            <a:avLst/>
          </a:prstGeom>
          <a:ln w="47625" cap="rnd">
            <a:solidFill>
              <a:srgbClr val="FFFFFF"/>
            </a:solidFill>
            <a:prstDash val="solid"/>
            <a:headEnd type="none" w="sm" len="sm"/>
            <a:tailEnd type="none" w="sm" len="sm"/>
          </a:ln>
        </p:spPr>
        <p:txBody>
          <a:bodyPr/>
          <a:lstStyle/>
          <a:p>
            <a:endParaRPr lang="en-US"/>
          </a:p>
        </p:txBody>
      </p:sp>
      <p:sp>
        <p:nvSpPr>
          <p:cNvPr id="9" name="Freeform 9"/>
          <p:cNvSpPr/>
          <p:nvPr/>
        </p:nvSpPr>
        <p:spPr>
          <a:xfrm>
            <a:off x="-975793" y="4342758"/>
            <a:ext cx="4326779" cy="6181113"/>
          </a:xfrm>
          <a:custGeom>
            <a:avLst/>
            <a:gdLst/>
            <a:ahLst/>
            <a:cxnLst/>
            <a:rect l="l" t="t" r="r" b="b"/>
            <a:pathLst>
              <a:path w="4326779" h="6181113">
                <a:moveTo>
                  <a:pt x="0" y="0"/>
                </a:moveTo>
                <a:lnTo>
                  <a:pt x="4326780" y="0"/>
                </a:lnTo>
                <a:lnTo>
                  <a:pt x="4326780" y="6181113"/>
                </a:lnTo>
                <a:lnTo>
                  <a:pt x="0" y="61811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ooter Placeholder 12">
            <a:extLst>
              <a:ext uri="{FF2B5EF4-FFF2-40B4-BE49-F238E27FC236}">
                <a16:creationId xmlns:a16="http://schemas.microsoft.com/office/drawing/2014/main" id="{5F70FFEB-677E-3229-6AF2-C579ABEB6015}"/>
              </a:ext>
            </a:extLst>
          </p:cNvPr>
          <p:cNvSpPr>
            <a:spLocks noGrp="1"/>
          </p:cNvSpPr>
          <p:nvPr>
            <p:ph type="ftr" sz="quarter" idx="11"/>
          </p:nvPr>
        </p:nvSpPr>
        <p:spPr>
          <a:xfrm>
            <a:off x="152400" y="9754921"/>
            <a:ext cx="6705600" cy="34158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04" t="-63641" r="-1023" b="-18097"/>
            </a:stretch>
          </a:blipFill>
        </p:spPr>
        <p:txBody>
          <a:bodyPr/>
          <a:lstStyle/>
          <a:p>
            <a:endParaRPr lang="en-US"/>
          </a:p>
        </p:txBody>
      </p:sp>
      <p:grpSp>
        <p:nvGrpSpPr>
          <p:cNvPr id="3" name="Group 3"/>
          <p:cNvGrpSpPr/>
          <p:nvPr/>
        </p:nvGrpSpPr>
        <p:grpSpPr>
          <a:xfrm>
            <a:off x="9670212" y="1028700"/>
            <a:ext cx="7589088" cy="8229600"/>
            <a:chOff x="0" y="0"/>
            <a:chExt cx="2567173" cy="2783840"/>
          </a:xfrm>
        </p:grpSpPr>
        <p:sp>
          <p:nvSpPr>
            <p:cNvPr id="4" name="Freeform 4"/>
            <p:cNvSpPr/>
            <p:nvPr/>
          </p:nvSpPr>
          <p:spPr>
            <a:xfrm>
              <a:off x="0" y="0"/>
              <a:ext cx="2567173" cy="2783840"/>
            </a:xfrm>
            <a:custGeom>
              <a:avLst/>
              <a:gdLst/>
              <a:ahLst/>
              <a:cxnLst/>
              <a:rect l="l" t="t" r="r" b="b"/>
              <a:pathLst>
                <a:path w="2567173" h="2783840">
                  <a:moveTo>
                    <a:pt x="2442713" y="2783840"/>
                  </a:moveTo>
                  <a:lnTo>
                    <a:pt x="124460" y="2783840"/>
                  </a:lnTo>
                  <a:cubicBezTo>
                    <a:pt x="55880" y="2783840"/>
                    <a:pt x="0" y="2727960"/>
                    <a:pt x="0" y="2659380"/>
                  </a:cubicBezTo>
                  <a:lnTo>
                    <a:pt x="0" y="124460"/>
                  </a:lnTo>
                  <a:cubicBezTo>
                    <a:pt x="0" y="55880"/>
                    <a:pt x="55880" y="0"/>
                    <a:pt x="124460" y="0"/>
                  </a:cubicBezTo>
                  <a:lnTo>
                    <a:pt x="2442713" y="0"/>
                  </a:lnTo>
                  <a:cubicBezTo>
                    <a:pt x="2511293" y="0"/>
                    <a:pt x="2567173" y="55880"/>
                    <a:pt x="2567173" y="124460"/>
                  </a:cubicBezTo>
                  <a:lnTo>
                    <a:pt x="2567173" y="2659380"/>
                  </a:lnTo>
                  <a:cubicBezTo>
                    <a:pt x="2567173" y="2727960"/>
                    <a:pt x="2511293" y="2783840"/>
                    <a:pt x="2442713" y="2783840"/>
                  </a:cubicBezTo>
                  <a:close/>
                </a:path>
              </a:pathLst>
            </a:custGeom>
            <a:solidFill>
              <a:srgbClr val="737373"/>
            </a:solidFill>
          </p:spPr>
          <p:txBody>
            <a:bodyPr/>
            <a:lstStyle/>
            <a:p>
              <a:endParaRPr lang="en-US"/>
            </a:p>
          </p:txBody>
        </p:sp>
      </p:grpSp>
      <p:sp>
        <p:nvSpPr>
          <p:cNvPr id="5" name="TextBox 5"/>
          <p:cNvSpPr txBox="1"/>
          <p:nvPr/>
        </p:nvSpPr>
        <p:spPr>
          <a:xfrm>
            <a:off x="10595694" y="3803252"/>
            <a:ext cx="6188291" cy="4552849"/>
          </a:xfrm>
          <a:prstGeom prst="rect">
            <a:avLst/>
          </a:prstGeom>
        </p:spPr>
        <p:txBody>
          <a:bodyPr lIns="0" tIns="0" rIns="0" bIns="0" rtlCol="0" anchor="t">
            <a:spAutoFit/>
          </a:bodyPr>
          <a:lstStyle/>
          <a:p>
            <a:pPr>
              <a:lnSpc>
                <a:spcPts val="8799"/>
              </a:lnSpc>
            </a:pPr>
            <a:r>
              <a:rPr lang="en-US" sz="8799" dirty="0">
                <a:solidFill>
                  <a:srgbClr val="FFFFFF"/>
                </a:solidFill>
                <a:latin typeface="Cormorant Garamond Medium"/>
              </a:rPr>
              <a:t>Meaning in the work of healing</a:t>
            </a:r>
          </a:p>
          <a:p>
            <a:pPr>
              <a:lnSpc>
                <a:spcPts val="8799"/>
              </a:lnSpc>
            </a:pPr>
            <a:endParaRPr lang="en-US" sz="8799" dirty="0">
              <a:solidFill>
                <a:srgbClr val="FFFFFF"/>
              </a:solidFill>
              <a:latin typeface="Cormorant Garamond Medium"/>
            </a:endParaRPr>
          </a:p>
        </p:txBody>
      </p:sp>
      <p:sp>
        <p:nvSpPr>
          <p:cNvPr id="6" name="TextBox 6"/>
          <p:cNvSpPr txBox="1"/>
          <p:nvPr/>
        </p:nvSpPr>
        <p:spPr>
          <a:xfrm>
            <a:off x="10595694" y="2017291"/>
            <a:ext cx="3444826" cy="481965"/>
          </a:xfrm>
          <a:prstGeom prst="rect">
            <a:avLst/>
          </a:prstGeom>
        </p:spPr>
        <p:txBody>
          <a:bodyPr lIns="0" tIns="0" rIns="0" bIns="0" rtlCol="0" anchor="t">
            <a:spAutoFit/>
          </a:bodyPr>
          <a:lstStyle/>
          <a:p>
            <a:pPr>
              <a:lnSpc>
                <a:spcPts val="3600"/>
              </a:lnSpc>
            </a:pPr>
            <a:r>
              <a:rPr lang="en-US" sz="3600" spc="446">
                <a:solidFill>
                  <a:srgbClr val="FFFFFF"/>
                </a:solidFill>
                <a:latin typeface="Montserrat Medium"/>
              </a:rPr>
              <a:t>INTRO</a:t>
            </a:r>
          </a:p>
        </p:txBody>
      </p:sp>
      <p:sp>
        <p:nvSpPr>
          <p:cNvPr id="7" name="Footer Placeholder 6">
            <a:extLst>
              <a:ext uri="{FF2B5EF4-FFF2-40B4-BE49-F238E27FC236}">
                <a16:creationId xmlns:a16="http://schemas.microsoft.com/office/drawing/2014/main" id="{30243628-5132-46BB-3A75-21012EB5532E}"/>
              </a:ext>
            </a:extLst>
          </p:cNvPr>
          <p:cNvSpPr>
            <a:spLocks noGrp="1"/>
          </p:cNvSpPr>
          <p:nvPr>
            <p:ph type="ftr" sz="quarter" idx="11"/>
          </p:nvPr>
        </p:nvSpPr>
        <p:spPr>
          <a:xfrm>
            <a:off x="304800" y="9715500"/>
            <a:ext cx="7010400" cy="45720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957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57210"/>
            <a:ext cx="7244172" cy="6972579"/>
            <a:chOff x="30480" y="591820"/>
            <a:chExt cx="12736830" cy="12259310"/>
          </a:xfrm>
        </p:grpSpPr>
        <p:sp>
          <p:nvSpPr>
            <p:cNvPr id="3" name="Freeform 3"/>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2"/>
              <a:stretch>
                <a:fillRect t="-43544" b="-3204"/>
              </a:stretch>
            </a:blipFill>
          </p:spPr>
          <p:txBody>
            <a:bodyPr/>
            <a:lstStyle/>
            <a:p>
              <a:endParaRPr lang="en-US"/>
            </a:p>
          </p:txBody>
        </p:sp>
      </p:grpSp>
      <p:sp>
        <p:nvSpPr>
          <p:cNvPr id="4" name="TextBox 4"/>
          <p:cNvSpPr txBox="1"/>
          <p:nvPr/>
        </p:nvSpPr>
        <p:spPr>
          <a:xfrm>
            <a:off x="9144000" y="4199792"/>
            <a:ext cx="3661744" cy="3397405"/>
          </a:xfrm>
          <a:prstGeom prst="rect">
            <a:avLst/>
          </a:prstGeom>
        </p:spPr>
        <p:txBody>
          <a:bodyPr lIns="0" tIns="0" rIns="0" bIns="0" rtlCol="0" anchor="t">
            <a:spAutoFit/>
          </a:bodyPr>
          <a:lstStyle/>
          <a:p>
            <a:pPr>
              <a:lnSpc>
                <a:spcPts val="4499"/>
              </a:lnSpc>
            </a:pPr>
            <a:r>
              <a:rPr lang="en-US" sz="2499" spc="-49" dirty="0">
                <a:solidFill>
                  <a:srgbClr val="F9FFED"/>
                </a:solidFill>
                <a:latin typeface="Montserrat"/>
              </a:rPr>
              <a:t>Introduction</a:t>
            </a:r>
          </a:p>
          <a:p>
            <a:pPr>
              <a:lnSpc>
                <a:spcPts val="4499"/>
              </a:lnSpc>
            </a:pPr>
            <a:r>
              <a:rPr lang="en-US" sz="2499" spc="-49" dirty="0">
                <a:solidFill>
                  <a:srgbClr val="F9FFED"/>
                </a:solidFill>
                <a:latin typeface="Montserrat"/>
              </a:rPr>
              <a:t>History of SV</a:t>
            </a:r>
          </a:p>
          <a:p>
            <a:pPr>
              <a:lnSpc>
                <a:spcPts val="4499"/>
              </a:lnSpc>
            </a:pPr>
            <a:r>
              <a:rPr lang="en-US" sz="2499" spc="-49" dirty="0">
                <a:solidFill>
                  <a:srgbClr val="F9FFED"/>
                </a:solidFill>
                <a:latin typeface="Montserrat"/>
              </a:rPr>
              <a:t>Core Principles</a:t>
            </a:r>
          </a:p>
          <a:p>
            <a:pPr>
              <a:lnSpc>
                <a:spcPts val="4499"/>
              </a:lnSpc>
            </a:pPr>
            <a:r>
              <a:rPr lang="en-US" sz="2499" spc="-49" dirty="0">
                <a:solidFill>
                  <a:srgbClr val="F9FFED"/>
                </a:solidFill>
                <a:latin typeface="Montserrat"/>
              </a:rPr>
              <a:t>My Story</a:t>
            </a:r>
          </a:p>
          <a:p>
            <a:pPr>
              <a:lnSpc>
                <a:spcPts val="4499"/>
              </a:lnSpc>
            </a:pPr>
            <a:r>
              <a:rPr lang="en-US" sz="2499" spc="-49" dirty="0">
                <a:solidFill>
                  <a:srgbClr val="F9FFED"/>
                </a:solidFill>
                <a:latin typeface="Montserrat"/>
              </a:rPr>
              <a:t>Why Now</a:t>
            </a:r>
          </a:p>
          <a:p>
            <a:pPr>
              <a:lnSpc>
                <a:spcPts val="4499"/>
              </a:lnSpc>
            </a:pPr>
            <a:r>
              <a:rPr lang="en-US" sz="2499" spc="-49" dirty="0">
                <a:solidFill>
                  <a:srgbClr val="F9FFED"/>
                </a:solidFill>
                <a:latin typeface="Montserrat"/>
              </a:rPr>
              <a:t>Pandemic Impact</a:t>
            </a:r>
          </a:p>
        </p:txBody>
      </p:sp>
      <p:sp>
        <p:nvSpPr>
          <p:cNvPr id="5" name="TextBox 5"/>
          <p:cNvSpPr txBox="1"/>
          <p:nvPr/>
        </p:nvSpPr>
        <p:spPr>
          <a:xfrm>
            <a:off x="13081236" y="4199792"/>
            <a:ext cx="4368563" cy="3397405"/>
          </a:xfrm>
          <a:prstGeom prst="rect">
            <a:avLst/>
          </a:prstGeom>
        </p:spPr>
        <p:txBody>
          <a:bodyPr wrap="square" lIns="0" tIns="0" rIns="0" bIns="0" rtlCol="0" anchor="t">
            <a:spAutoFit/>
          </a:bodyPr>
          <a:lstStyle/>
          <a:p>
            <a:pPr>
              <a:lnSpc>
                <a:spcPts val="4499"/>
              </a:lnSpc>
            </a:pPr>
            <a:r>
              <a:rPr lang="en-US" sz="2499" spc="-49" dirty="0">
                <a:solidFill>
                  <a:srgbClr val="F9FFED"/>
                </a:solidFill>
                <a:latin typeface="Montserrat"/>
              </a:rPr>
              <a:t>Course Purpose &amp; Benefits</a:t>
            </a:r>
          </a:p>
          <a:p>
            <a:pPr>
              <a:lnSpc>
                <a:spcPts val="4499"/>
              </a:lnSpc>
            </a:pPr>
            <a:r>
              <a:rPr lang="en-US" sz="2499" spc="-49" dirty="0">
                <a:solidFill>
                  <a:srgbClr val="F9FFED"/>
                </a:solidFill>
                <a:latin typeface="Montserrat"/>
              </a:rPr>
              <a:t>Course Structure</a:t>
            </a:r>
          </a:p>
          <a:p>
            <a:pPr>
              <a:lnSpc>
                <a:spcPts val="4499"/>
              </a:lnSpc>
            </a:pPr>
            <a:r>
              <a:rPr lang="en-US" sz="2499" spc="-49" dirty="0">
                <a:solidFill>
                  <a:srgbClr val="F9FFED"/>
                </a:solidFill>
                <a:latin typeface="Montserrat"/>
              </a:rPr>
              <a:t>Org Alignment</a:t>
            </a:r>
          </a:p>
          <a:p>
            <a:pPr>
              <a:lnSpc>
                <a:spcPts val="4499"/>
              </a:lnSpc>
            </a:pPr>
            <a:r>
              <a:rPr lang="en-US" sz="2499" spc="-49" dirty="0">
                <a:solidFill>
                  <a:srgbClr val="F9FFED"/>
                </a:solidFill>
                <a:latin typeface="Montserrat"/>
              </a:rPr>
              <a:t>Outcomes Impact</a:t>
            </a:r>
          </a:p>
          <a:p>
            <a:pPr>
              <a:lnSpc>
                <a:spcPts val="4499"/>
              </a:lnSpc>
            </a:pPr>
            <a:r>
              <a:rPr lang="en-US" sz="2499" spc="-49" dirty="0">
                <a:solidFill>
                  <a:srgbClr val="F9FFED"/>
                </a:solidFill>
                <a:latin typeface="Montserrat"/>
              </a:rPr>
              <a:t>Testimonials</a:t>
            </a:r>
          </a:p>
          <a:p>
            <a:pPr>
              <a:lnSpc>
                <a:spcPts val="4499"/>
              </a:lnSpc>
            </a:pPr>
            <a:r>
              <a:rPr lang="en-US" sz="2499" spc="-49" dirty="0">
                <a:solidFill>
                  <a:srgbClr val="F9FFED"/>
                </a:solidFill>
                <a:latin typeface="Montserrat"/>
              </a:rPr>
              <a:t>Next Steps</a:t>
            </a:r>
          </a:p>
        </p:txBody>
      </p:sp>
      <p:sp>
        <p:nvSpPr>
          <p:cNvPr id="6" name="TextBox 6"/>
          <p:cNvSpPr txBox="1"/>
          <p:nvPr/>
        </p:nvSpPr>
        <p:spPr>
          <a:xfrm>
            <a:off x="8718237" y="1333500"/>
            <a:ext cx="8541063" cy="2102999"/>
          </a:xfrm>
          <a:prstGeom prst="rect">
            <a:avLst/>
          </a:prstGeom>
        </p:spPr>
        <p:txBody>
          <a:bodyPr lIns="0" tIns="0" rIns="0" bIns="0" rtlCol="0" anchor="t">
            <a:spAutoFit/>
          </a:bodyPr>
          <a:lstStyle/>
          <a:p>
            <a:pPr>
              <a:lnSpc>
                <a:spcPts val="15815"/>
              </a:lnSpc>
            </a:pPr>
            <a:r>
              <a:rPr lang="en-US" sz="15815" spc="-316" dirty="0">
                <a:solidFill>
                  <a:srgbClr val="FFFFFF"/>
                </a:solidFill>
                <a:latin typeface="Cormorant Garamond Medium"/>
              </a:rPr>
              <a:t>Contents</a:t>
            </a:r>
          </a:p>
        </p:txBody>
      </p:sp>
      <p:sp>
        <p:nvSpPr>
          <p:cNvPr id="7" name="TextBox 7"/>
          <p:cNvSpPr txBox="1"/>
          <p:nvPr/>
        </p:nvSpPr>
        <p:spPr>
          <a:xfrm>
            <a:off x="3167178" y="-57314"/>
            <a:ext cx="2967216" cy="8321367"/>
          </a:xfrm>
          <a:prstGeom prst="rect">
            <a:avLst/>
          </a:prstGeom>
        </p:spPr>
        <p:txBody>
          <a:bodyPr lIns="0" tIns="0" rIns="0" bIns="0" rtlCol="0" anchor="t">
            <a:spAutoFit/>
          </a:bodyPr>
          <a:lstStyle/>
          <a:p>
            <a:pPr algn="ctr">
              <a:lnSpc>
                <a:spcPts val="63936"/>
              </a:lnSpc>
            </a:pPr>
            <a:r>
              <a:rPr lang="en-US" sz="58657" spc="-2346">
                <a:solidFill>
                  <a:srgbClr val="FFFFFF"/>
                </a:solidFill>
                <a:latin typeface="Cormorant Garamond Medium"/>
              </a:rPr>
              <a:t>;</a:t>
            </a:r>
          </a:p>
        </p:txBody>
      </p:sp>
      <p:sp>
        <p:nvSpPr>
          <p:cNvPr id="8" name="Footer Placeholder 7">
            <a:extLst>
              <a:ext uri="{FF2B5EF4-FFF2-40B4-BE49-F238E27FC236}">
                <a16:creationId xmlns:a16="http://schemas.microsoft.com/office/drawing/2014/main" id="{CD058B92-6D13-7BF1-4A99-87893C808D61}"/>
              </a:ext>
            </a:extLst>
          </p:cNvPr>
          <p:cNvSpPr>
            <a:spLocks noGrp="1"/>
          </p:cNvSpPr>
          <p:nvPr>
            <p:ph type="ftr" sz="quarter" idx="11"/>
          </p:nvPr>
        </p:nvSpPr>
        <p:spPr>
          <a:xfrm>
            <a:off x="271578" y="9672815"/>
            <a:ext cx="6967422" cy="423685"/>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sp>
        <p:nvSpPr>
          <p:cNvPr id="2" name="Freeform 2"/>
          <p:cNvSpPr/>
          <p:nvPr/>
        </p:nvSpPr>
        <p:spPr>
          <a:xfrm>
            <a:off x="4429356" y="-143870"/>
            <a:ext cx="14218326" cy="10553984"/>
          </a:xfrm>
          <a:custGeom>
            <a:avLst/>
            <a:gdLst/>
            <a:ahLst/>
            <a:cxnLst/>
            <a:rect l="l" t="t" r="r" b="b"/>
            <a:pathLst>
              <a:path w="14218326" h="10553984">
                <a:moveTo>
                  <a:pt x="0" y="0"/>
                </a:moveTo>
                <a:lnTo>
                  <a:pt x="14218325" y="0"/>
                </a:lnTo>
                <a:lnTo>
                  <a:pt x="14218325" y="10553985"/>
                </a:lnTo>
                <a:lnTo>
                  <a:pt x="0" y="10553985"/>
                </a:lnTo>
                <a:lnTo>
                  <a:pt x="0" y="0"/>
                </a:lnTo>
                <a:close/>
              </a:path>
            </a:pathLst>
          </a:custGeom>
          <a:blipFill>
            <a:blip r:embed="rId2"/>
            <a:stretch>
              <a:fillRect l="-852" r="-10454"/>
            </a:stretch>
          </a:blipFill>
        </p:spPr>
        <p:txBody>
          <a:bodyPr/>
          <a:lstStyle/>
          <a:p>
            <a:endParaRPr lang="en-US"/>
          </a:p>
        </p:txBody>
      </p:sp>
      <p:sp>
        <p:nvSpPr>
          <p:cNvPr id="3" name="TextBox 3"/>
          <p:cNvSpPr txBox="1"/>
          <p:nvPr/>
        </p:nvSpPr>
        <p:spPr>
          <a:xfrm>
            <a:off x="4452102" y="4315975"/>
            <a:ext cx="8077200" cy="590873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800" dirty="0">
                <a:solidFill>
                  <a:schemeClr val="tx1">
                    <a:lumMod val="65000"/>
                    <a:lumOff val="35000"/>
                  </a:schemeClr>
                </a:solidFill>
              </a:rPr>
              <a:t>The Sacred Vocation Program is offered with permission of the McGovern Center for Humanities and Ethics at UTHealth Houston. </a:t>
            </a:r>
          </a:p>
          <a:p>
            <a:pPr marL="457200" indent="-457200">
              <a:buFont typeface="Arial" panose="020B0604020202020204" pitchFamily="34" charset="0"/>
              <a:buChar char="•"/>
            </a:pPr>
            <a:r>
              <a:rPr lang="en-US" sz="2800" dirty="0">
                <a:solidFill>
                  <a:schemeClr val="tx1">
                    <a:lumMod val="65000"/>
                    <a:lumOff val="35000"/>
                  </a:schemeClr>
                </a:solidFill>
              </a:rPr>
              <a:t>The original Sacred Vocation Program was conceptualized and developed  by Rabbi Samuel </a:t>
            </a:r>
            <a:r>
              <a:rPr lang="en-US" sz="2800" dirty="0" err="1">
                <a:solidFill>
                  <a:schemeClr val="tx1">
                    <a:lumMod val="65000"/>
                    <a:lumOff val="35000"/>
                  </a:schemeClr>
                </a:solidFill>
              </a:rPr>
              <a:t>Karff</a:t>
            </a:r>
            <a:r>
              <a:rPr lang="en-US" sz="2800" dirty="0">
                <a:solidFill>
                  <a:schemeClr val="tx1">
                    <a:lumMod val="65000"/>
                    <a:lumOff val="35000"/>
                  </a:schemeClr>
                </a:solidFill>
              </a:rPr>
              <a:t>, Drs. Benjamin C. Amick III and Jessica </a:t>
            </a:r>
            <a:r>
              <a:rPr lang="en-US" sz="2800" dirty="0" err="1">
                <a:solidFill>
                  <a:schemeClr val="tx1">
                    <a:lumMod val="65000"/>
                    <a:lumOff val="35000"/>
                  </a:schemeClr>
                </a:solidFill>
              </a:rPr>
              <a:t>Tullar</a:t>
            </a:r>
            <a:r>
              <a:rPr lang="en-US" sz="2800" dirty="0">
                <a:solidFill>
                  <a:schemeClr val="tx1">
                    <a:lumMod val="65000"/>
                    <a:lumOff val="35000"/>
                  </a:schemeClr>
                </a:solidFill>
              </a:rPr>
              <a:t> for health care workers. </a:t>
            </a:r>
          </a:p>
          <a:p>
            <a:pPr marL="457200" indent="-457200">
              <a:buFont typeface="Arial" panose="020B0604020202020204" pitchFamily="34" charset="0"/>
              <a:buChar char="•"/>
            </a:pPr>
            <a:r>
              <a:rPr lang="en-US" sz="2800" dirty="0">
                <a:solidFill>
                  <a:schemeClr val="tx1">
                    <a:lumMod val="65000"/>
                    <a:lumOff val="35000"/>
                  </a:schemeClr>
                </a:solidFill>
              </a:rPr>
              <a:t>It has been revised for a professional audience by Sylvia Villarreal, Rebecca </a:t>
            </a:r>
            <a:r>
              <a:rPr lang="en-US" sz="2800" dirty="0" err="1">
                <a:solidFill>
                  <a:schemeClr val="tx1">
                    <a:lumMod val="65000"/>
                    <a:lumOff val="35000"/>
                  </a:schemeClr>
                </a:solidFill>
              </a:rPr>
              <a:t>Lunstroth</a:t>
            </a:r>
            <a:r>
              <a:rPr lang="en-US" sz="2800" dirty="0">
                <a:solidFill>
                  <a:schemeClr val="tx1">
                    <a:lumMod val="65000"/>
                    <a:lumOff val="35000"/>
                  </a:schemeClr>
                </a:solidFill>
              </a:rPr>
              <a:t>, and Drs. Thomas Cole and Kelli Cohen Fein. </a:t>
            </a:r>
          </a:p>
          <a:p>
            <a:pPr marL="457200" indent="-457200">
              <a:buFont typeface="Arial" panose="020B0604020202020204" pitchFamily="34" charset="0"/>
              <a:buChar char="•"/>
            </a:pPr>
            <a:r>
              <a:rPr lang="en-US" sz="2800" dirty="0">
                <a:solidFill>
                  <a:schemeClr val="tx1">
                    <a:lumMod val="65000"/>
                    <a:lumOff val="35000"/>
                  </a:schemeClr>
                </a:solidFill>
              </a:rPr>
              <a:t>Grew to become both a retention and employee satisfaction strategy that proved to be effective in several hospitals throughout the country</a:t>
            </a:r>
          </a:p>
          <a:p>
            <a:pPr algn="just">
              <a:lnSpc>
                <a:spcPts val="2700"/>
              </a:lnSpc>
            </a:pPr>
            <a:r>
              <a:rPr lang="en-US" sz="1500" dirty="0">
                <a:solidFill>
                  <a:srgbClr val="000000"/>
                </a:solidFill>
                <a:latin typeface="Montserrat"/>
              </a:rPr>
              <a:t>.</a:t>
            </a:r>
          </a:p>
        </p:txBody>
      </p:sp>
      <p:sp>
        <p:nvSpPr>
          <p:cNvPr id="4" name="TextBox 4"/>
          <p:cNvSpPr txBox="1"/>
          <p:nvPr/>
        </p:nvSpPr>
        <p:spPr>
          <a:xfrm>
            <a:off x="1028700" y="2098464"/>
            <a:ext cx="11811535" cy="2217511"/>
          </a:xfrm>
          <a:prstGeom prst="rect">
            <a:avLst/>
          </a:prstGeom>
        </p:spPr>
        <p:txBody>
          <a:bodyPr lIns="0" tIns="0" rIns="0" bIns="0" rtlCol="0" anchor="t">
            <a:spAutoFit/>
          </a:bodyPr>
          <a:lstStyle/>
          <a:p>
            <a:pPr>
              <a:lnSpc>
                <a:spcPts val="16133"/>
              </a:lnSpc>
            </a:pPr>
            <a:r>
              <a:rPr lang="en-US" sz="17925" dirty="0">
                <a:solidFill>
                  <a:srgbClr val="FFFFFF"/>
                </a:solidFill>
                <a:latin typeface="Cormorant Garamond Medium"/>
              </a:rPr>
              <a:t>History</a:t>
            </a:r>
          </a:p>
        </p:txBody>
      </p:sp>
      <p:sp>
        <p:nvSpPr>
          <p:cNvPr id="5" name="Footer Placeholder 4">
            <a:extLst>
              <a:ext uri="{FF2B5EF4-FFF2-40B4-BE49-F238E27FC236}">
                <a16:creationId xmlns:a16="http://schemas.microsoft.com/office/drawing/2014/main" id="{27DC5C59-9B88-8C47-794E-225A0CEF02BD}"/>
              </a:ext>
            </a:extLst>
          </p:cNvPr>
          <p:cNvSpPr>
            <a:spLocks noGrp="1"/>
          </p:cNvSpPr>
          <p:nvPr>
            <p:ph type="ftr" sz="quarter" idx="11"/>
          </p:nvPr>
        </p:nvSpPr>
        <p:spPr>
          <a:xfrm>
            <a:off x="11681637" y="9689537"/>
            <a:ext cx="7010400" cy="41243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B8AD"/>
        </a:solidFill>
        <a:effectLst/>
      </p:bgPr>
    </p:bg>
    <p:spTree>
      <p:nvGrpSpPr>
        <p:cNvPr id="1" name=""/>
        <p:cNvGrpSpPr/>
        <p:nvPr/>
      </p:nvGrpSpPr>
      <p:grpSpPr>
        <a:xfrm>
          <a:off x="0" y="0"/>
          <a:ext cx="0" cy="0"/>
          <a:chOff x="0" y="0"/>
          <a:chExt cx="0" cy="0"/>
        </a:xfrm>
      </p:grpSpPr>
      <p:sp>
        <p:nvSpPr>
          <p:cNvPr id="2" name="Freeform 2"/>
          <p:cNvSpPr/>
          <p:nvPr/>
        </p:nvSpPr>
        <p:spPr>
          <a:xfrm>
            <a:off x="9608234" y="-133472"/>
            <a:ext cx="8927729" cy="10580878"/>
          </a:xfrm>
          <a:custGeom>
            <a:avLst/>
            <a:gdLst/>
            <a:ahLst/>
            <a:cxnLst/>
            <a:rect l="l" t="t" r="r" b="b"/>
            <a:pathLst>
              <a:path w="8927729" h="10580878">
                <a:moveTo>
                  <a:pt x="0" y="0"/>
                </a:moveTo>
                <a:lnTo>
                  <a:pt x="8927729" y="0"/>
                </a:lnTo>
                <a:lnTo>
                  <a:pt x="8927729" y="10580878"/>
                </a:lnTo>
                <a:lnTo>
                  <a:pt x="0" y="10580878"/>
                </a:lnTo>
                <a:lnTo>
                  <a:pt x="0" y="0"/>
                </a:lnTo>
                <a:close/>
              </a:path>
            </a:pathLst>
          </a:custGeom>
          <a:blipFill>
            <a:blip r:embed="rId2"/>
            <a:stretch>
              <a:fillRect t="-15743" b="-10820"/>
            </a:stretch>
          </a:blipFill>
        </p:spPr>
        <p:txBody>
          <a:bodyPr/>
          <a:lstStyle/>
          <a:p>
            <a:endParaRPr lang="en-US"/>
          </a:p>
        </p:txBody>
      </p:sp>
      <p:sp>
        <p:nvSpPr>
          <p:cNvPr id="3" name="TextBox 3"/>
          <p:cNvSpPr txBox="1"/>
          <p:nvPr/>
        </p:nvSpPr>
        <p:spPr>
          <a:xfrm rot="5400000">
            <a:off x="6744709" y="3368174"/>
            <a:ext cx="8229600" cy="3550652"/>
          </a:xfrm>
          <a:prstGeom prst="rect">
            <a:avLst/>
          </a:prstGeom>
        </p:spPr>
        <p:txBody>
          <a:bodyPr lIns="0" tIns="0" rIns="0" bIns="0" rtlCol="0" anchor="t">
            <a:spAutoFit/>
          </a:bodyPr>
          <a:lstStyle/>
          <a:p>
            <a:pPr algn="ctr">
              <a:lnSpc>
                <a:spcPts val="13410"/>
              </a:lnSpc>
            </a:pPr>
            <a:r>
              <a:rPr lang="en-US" sz="14900" dirty="0">
                <a:solidFill>
                  <a:srgbClr val="FFFFFF"/>
                </a:solidFill>
                <a:latin typeface="Cormorant Garamond Medium"/>
              </a:rPr>
              <a:t>Core Principles</a:t>
            </a:r>
          </a:p>
        </p:txBody>
      </p:sp>
      <p:sp>
        <p:nvSpPr>
          <p:cNvPr id="5" name="TextBox 5"/>
          <p:cNvSpPr txBox="1"/>
          <p:nvPr/>
        </p:nvSpPr>
        <p:spPr>
          <a:xfrm>
            <a:off x="228600" y="1942912"/>
            <a:ext cx="8915400" cy="6401176"/>
          </a:xfrm>
          <a:prstGeom prst="rect">
            <a:avLst/>
          </a:prstGeom>
        </p:spPr>
        <p:txBody>
          <a:bodyPr wrap="square" lIns="0" tIns="0" rIns="0" bIns="0" rtlCol="0" anchor="t">
            <a:spAutoFit/>
          </a:bodyPr>
          <a:lstStyle/>
          <a:p>
            <a:pPr marL="742950" indent="-742950">
              <a:buFont typeface="+mj-lt"/>
              <a:buAutoNum type="arabicPeriod"/>
            </a:pPr>
            <a:r>
              <a:rPr lang="en-US" sz="4400" dirty="0">
                <a:solidFill>
                  <a:schemeClr val="bg1"/>
                </a:solidFill>
              </a:rPr>
              <a:t>Many people choose to go into healthcare to help others but lose sight of that sense of calling over time due to stressful situations</a:t>
            </a:r>
          </a:p>
          <a:p>
            <a:pPr marL="742950" indent="-742950">
              <a:buFont typeface="+mj-lt"/>
              <a:buAutoNum type="arabicPeriod"/>
            </a:pPr>
            <a:r>
              <a:rPr lang="en-US" sz="4400" dirty="0">
                <a:solidFill>
                  <a:schemeClr val="bg1"/>
                </a:solidFill>
              </a:rPr>
              <a:t>Every encounter is an opportunity: to be a healer or a harmer</a:t>
            </a:r>
          </a:p>
          <a:p>
            <a:pPr marL="742950" indent="-742950">
              <a:buFont typeface="+mj-lt"/>
              <a:buAutoNum type="arabicPeriod"/>
            </a:pPr>
            <a:r>
              <a:rPr lang="en-US" sz="4400" dirty="0">
                <a:solidFill>
                  <a:schemeClr val="bg1"/>
                </a:solidFill>
              </a:rPr>
              <a:t>Re-engaging focus on healing interactions leads to a sense of meaning in our work</a:t>
            </a:r>
          </a:p>
          <a:p>
            <a:pPr>
              <a:lnSpc>
                <a:spcPts val="2700"/>
              </a:lnSpc>
            </a:pPr>
            <a:endParaRPr lang="en-US" sz="1500" dirty="0">
              <a:solidFill>
                <a:srgbClr val="000000"/>
              </a:solidFill>
              <a:latin typeface="Montserrat"/>
            </a:endParaRPr>
          </a:p>
        </p:txBody>
      </p:sp>
      <p:sp>
        <p:nvSpPr>
          <p:cNvPr id="4" name="Footer Placeholder 3">
            <a:extLst>
              <a:ext uri="{FF2B5EF4-FFF2-40B4-BE49-F238E27FC236}">
                <a16:creationId xmlns:a16="http://schemas.microsoft.com/office/drawing/2014/main" id="{87A5AE13-B278-AE1C-0E09-D7142E79675F}"/>
              </a:ext>
            </a:extLst>
          </p:cNvPr>
          <p:cNvSpPr>
            <a:spLocks noGrp="1"/>
          </p:cNvSpPr>
          <p:nvPr>
            <p:ph type="ftr" sz="quarter" idx="11"/>
          </p:nvPr>
        </p:nvSpPr>
        <p:spPr>
          <a:xfrm>
            <a:off x="381000" y="9563100"/>
            <a:ext cx="7315200" cy="38100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 name="TextBox 3"/>
          <p:cNvSpPr txBox="1"/>
          <p:nvPr/>
        </p:nvSpPr>
        <p:spPr>
          <a:xfrm>
            <a:off x="2018411" y="7104874"/>
            <a:ext cx="8091748" cy="1110451"/>
          </a:xfrm>
          <a:prstGeom prst="rect">
            <a:avLst/>
          </a:prstGeom>
        </p:spPr>
        <p:txBody>
          <a:bodyPr lIns="0" tIns="0" rIns="0" bIns="0" rtlCol="0" anchor="t">
            <a:spAutoFit/>
          </a:bodyPr>
          <a:lstStyle/>
          <a:p>
            <a:pPr>
              <a:lnSpc>
                <a:spcPts val="8178"/>
              </a:lnSpc>
            </a:pPr>
            <a:r>
              <a:rPr lang="en-US" sz="9086" dirty="0">
                <a:solidFill>
                  <a:srgbClr val="333333"/>
                </a:solidFill>
                <a:latin typeface="Cormorant Garamond Medium"/>
              </a:rPr>
              <a:t>Megan Carter</a:t>
            </a:r>
          </a:p>
        </p:txBody>
      </p:sp>
      <p:sp>
        <p:nvSpPr>
          <p:cNvPr id="5" name="TextBox 5"/>
          <p:cNvSpPr txBox="1"/>
          <p:nvPr/>
        </p:nvSpPr>
        <p:spPr>
          <a:xfrm>
            <a:off x="10110159" y="3634777"/>
            <a:ext cx="6400800" cy="2730940"/>
          </a:xfrm>
          <a:prstGeom prst="rect">
            <a:avLst/>
          </a:prstGeom>
        </p:spPr>
        <p:txBody>
          <a:bodyPr wrap="square" lIns="0" tIns="0" rIns="0" bIns="0" rtlCol="0" anchor="t">
            <a:spAutoFit/>
          </a:bodyPr>
          <a:lstStyle/>
          <a:p>
            <a:pPr>
              <a:lnSpc>
                <a:spcPts val="2700"/>
              </a:lnSpc>
            </a:pPr>
            <a:r>
              <a:rPr lang="en-US" sz="1500" dirty="0">
                <a:solidFill>
                  <a:srgbClr val="333333"/>
                </a:solidFill>
                <a:latin typeface="Montserrat"/>
              </a:rPr>
              <a:t>I experienced Sacred Vocation for the first time as a new nurse manager at Baylor Grapevine. It was so powerful that I asked to participate in it a second time. When I moved to my Director role in Kentucky, I brought the SV trainers to our hospital to train several of us. We rolled out SV across the system. I also brought it with me to THR as an ACNO. It’s an incredibly effective forum to re-center healthcare workers and leaders on being healers thereby regaining their sense of meaning in their work.</a:t>
            </a:r>
          </a:p>
        </p:txBody>
      </p:sp>
      <p:sp>
        <p:nvSpPr>
          <p:cNvPr id="6" name="TextBox 6"/>
          <p:cNvSpPr txBox="1"/>
          <p:nvPr/>
        </p:nvSpPr>
        <p:spPr>
          <a:xfrm>
            <a:off x="3416487" y="8683163"/>
            <a:ext cx="6693672" cy="320115"/>
          </a:xfrm>
          <a:prstGeom prst="rect">
            <a:avLst/>
          </a:prstGeom>
        </p:spPr>
        <p:txBody>
          <a:bodyPr lIns="0" tIns="0" rIns="0" bIns="0" rtlCol="0" anchor="t">
            <a:spAutoFit/>
          </a:bodyPr>
          <a:lstStyle/>
          <a:p>
            <a:pPr algn="r">
              <a:lnSpc>
                <a:spcPts val="2499"/>
              </a:lnSpc>
            </a:pPr>
            <a:r>
              <a:rPr lang="en-US" sz="2499" spc="907" dirty="0">
                <a:solidFill>
                  <a:srgbClr val="000000"/>
                </a:solidFill>
                <a:latin typeface="Montserrat"/>
              </a:rPr>
              <a:t>FACILITATOR</a:t>
            </a:r>
          </a:p>
        </p:txBody>
      </p:sp>
      <p:pic>
        <p:nvPicPr>
          <p:cNvPr id="8" name="Picture 7" descr="A person in a black suit&#10;&#10;Description automatically generated">
            <a:extLst>
              <a:ext uri="{FF2B5EF4-FFF2-40B4-BE49-F238E27FC236}">
                <a16:creationId xmlns:a16="http://schemas.microsoft.com/office/drawing/2014/main" id="{6483400D-5B2D-9CC5-1348-1E05855D6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479" y="571500"/>
            <a:ext cx="5794217" cy="5794217"/>
          </a:xfrm>
          <a:prstGeom prst="rect">
            <a:avLst/>
          </a:prstGeom>
        </p:spPr>
      </p:pic>
      <p:sp>
        <p:nvSpPr>
          <p:cNvPr id="9" name="Footer Placeholder 8">
            <a:extLst>
              <a:ext uri="{FF2B5EF4-FFF2-40B4-BE49-F238E27FC236}">
                <a16:creationId xmlns:a16="http://schemas.microsoft.com/office/drawing/2014/main" id="{E4FAF217-7457-F88A-C1AA-2611BCE848F4}"/>
              </a:ext>
            </a:extLst>
          </p:cNvPr>
          <p:cNvSpPr>
            <a:spLocks noGrp="1"/>
          </p:cNvSpPr>
          <p:nvPr>
            <p:ph type="ftr" sz="quarter" idx="11"/>
          </p:nvPr>
        </p:nvSpPr>
        <p:spPr>
          <a:xfrm>
            <a:off x="228600" y="9532937"/>
            <a:ext cx="6858000" cy="487363"/>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FA59A"/>
        </a:solidFill>
        <a:effectLst/>
      </p:bgPr>
    </p:bg>
    <p:spTree>
      <p:nvGrpSpPr>
        <p:cNvPr id="1" name=""/>
        <p:cNvGrpSpPr/>
        <p:nvPr/>
      </p:nvGrpSpPr>
      <p:grpSpPr>
        <a:xfrm>
          <a:off x="0" y="0"/>
          <a:ext cx="0" cy="0"/>
          <a:chOff x="0" y="0"/>
          <a:chExt cx="0" cy="0"/>
        </a:xfrm>
      </p:grpSpPr>
      <p:sp>
        <p:nvSpPr>
          <p:cNvPr id="2" name="Freeform 2"/>
          <p:cNvSpPr/>
          <p:nvPr/>
        </p:nvSpPr>
        <p:spPr>
          <a:xfrm>
            <a:off x="11029071" y="0"/>
            <a:ext cx="7258929" cy="10287000"/>
          </a:xfrm>
          <a:custGeom>
            <a:avLst/>
            <a:gdLst/>
            <a:ahLst/>
            <a:cxnLst/>
            <a:rect l="l" t="t" r="r" b="b"/>
            <a:pathLst>
              <a:path w="7258929" h="10287000">
                <a:moveTo>
                  <a:pt x="0" y="0"/>
                </a:moveTo>
                <a:lnTo>
                  <a:pt x="7258929" y="0"/>
                </a:lnTo>
                <a:lnTo>
                  <a:pt x="7258929" y="10287000"/>
                </a:lnTo>
                <a:lnTo>
                  <a:pt x="0" y="10287000"/>
                </a:lnTo>
                <a:lnTo>
                  <a:pt x="0" y="0"/>
                </a:lnTo>
                <a:close/>
              </a:path>
            </a:pathLst>
          </a:custGeom>
          <a:blipFill>
            <a:blip r:embed="rId2"/>
            <a:stretch>
              <a:fillRect b="-5846"/>
            </a:stretch>
          </a:blipFill>
        </p:spPr>
        <p:txBody>
          <a:bodyPr/>
          <a:lstStyle/>
          <a:p>
            <a:endParaRPr lang="en-US"/>
          </a:p>
        </p:txBody>
      </p:sp>
      <p:sp>
        <p:nvSpPr>
          <p:cNvPr id="3" name="Freeform 3"/>
          <p:cNvSpPr/>
          <p:nvPr/>
        </p:nvSpPr>
        <p:spPr>
          <a:xfrm>
            <a:off x="8848685" y="1433663"/>
            <a:ext cx="4360772" cy="6229675"/>
          </a:xfrm>
          <a:custGeom>
            <a:avLst/>
            <a:gdLst/>
            <a:ahLst/>
            <a:cxnLst/>
            <a:rect l="l" t="t" r="r" b="b"/>
            <a:pathLst>
              <a:path w="4360772" h="6229675">
                <a:moveTo>
                  <a:pt x="0" y="0"/>
                </a:moveTo>
                <a:lnTo>
                  <a:pt x="4360772" y="0"/>
                </a:lnTo>
                <a:lnTo>
                  <a:pt x="4360772" y="6229674"/>
                </a:lnTo>
                <a:lnTo>
                  <a:pt x="0" y="62296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947CDEF-34D6-9E20-F24E-C169391C5987}"/>
              </a:ext>
            </a:extLst>
          </p:cNvPr>
          <p:cNvSpPr txBox="1"/>
          <p:nvPr/>
        </p:nvSpPr>
        <p:spPr>
          <a:xfrm>
            <a:off x="595692" y="1418423"/>
            <a:ext cx="7162800" cy="7786747"/>
          </a:xfrm>
          <a:prstGeom prst="rect">
            <a:avLst/>
          </a:prstGeom>
          <a:noFill/>
        </p:spPr>
        <p:txBody>
          <a:bodyPr wrap="square" rtlCol="0">
            <a:spAutoFit/>
          </a:bodyPr>
          <a:lstStyle/>
          <a:p>
            <a:r>
              <a:rPr lang="en-US" sz="4800" dirty="0">
                <a:solidFill>
                  <a:schemeClr val="bg1"/>
                </a:solidFill>
              </a:rPr>
              <a:t>Impact of the Pandemic:</a:t>
            </a:r>
          </a:p>
          <a:p>
            <a:endParaRPr lang="en-US" dirty="0">
              <a:solidFill>
                <a:schemeClr val="bg1"/>
              </a:solidFill>
            </a:endParaRPr>
          </a:p>
          <a:p>
            <a:r>
              <a:rPr lang="en-US" sz="3200" dirty="0">
                <a:solidFill>
                  <a:schemeClr val="bg1"/>
                </a:solidFill>
              </a:rPr>
              <a:t>Released May 23.2022</a:t>
            </a:r>
          </a:p>
          <a:p>
            <a:r>
              <a:rPr lang="en-US" sz="3200" dirty="0">
                <a:solidFill>
                  <a:schemeClr val="bg1"/>
                </a:solidFill>
              </a:rPr>
              <a:t>“Today when I visit hospitals, clinics or health departments and ask staff how they are doing, many tell me they feel exhausted, helpless and heartbroken…they confess they don’t see how the healthcare workforce can continue like this. Something needs to change.”</a:t>
            </a:r>
          </a:p>
          <a:p>
            <a:endParaRPr lang="en-US" sz="3200" dirty="0">
              <a:solidFill>
                <a:schemeClr val="bg1"/>
              </a:solidFill>
            </a:endParaRPr>
          </a:p>
          <a:p>
            <a:r>
              <a:rPr lang="en-US" sz="3200" dirty="0">
                <a:solidFill>
                  <a:schemeClr val="bg1"/>
                </a:solidFill>
              </a:rPr>
              <a:t>-New Surgeon General Advisory Sounds Alarm on Healthcare Worker Burnout and Resignation | HHS.gov</a:t>
            </a:r>
          </a:p>
          <a:p>
            <a:endParaRPr lang="en-US" dirty="0"/>
          </a:p>
        </p:txBody>
      </p:sp>
      <p:sp>
        <p:nvSpPr>
          <p:cNvPr id="8" name="Footer Placeholder 7">
            <a:extLst>
              <a:ext uri="{FF2B5EF4-FFF2-40B4-BE49-F238E27FC236}">
                <a16:creationId xmlns:a16="http://schemas.microsoft.com/office/drawing/2014/main" id="{EC14D8A9-C48B-C1A7-5BD6-9B4B9D9E3C4C}"/>
              </a:ext>
            </a:extLst>
          </p:cNvPr>
          <p:cNvSpPr>
            <a:spLocks noGrp="1"/>
          </p:cNvSpPr>
          <p:nvPr>
            <p:ph type="ftr" sz="quarter" idx="11"/>
          </p:nvPr>
        </p:nvSpPr>
        <p:spPr>
          <a:xfrm>
            <a:off x="304800" y="9563100"/>
            <a:ext cx="6629400" cy="457200"/>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79088"/>
        </a:solidFill>
        <a:effectLst/>
      </p:bgPr>
    </p:bg>
    <p:spTree>
      <p:nvGrpSpPr>
        <p:cNvPr id="1" name=""/>
        <p:cNvGrpSpPr/>
        <p:nvPr/>
      </p:nvGrpSpPr>
      <p:grpSpPr>
        <a:xfrm>
          <a:off x="0" y="0"/>
          <a:ext cx="0" cy="0"/>
          <a:chOff x="0" y="0"/>
          <a:chExt cx="0" cy="0"/>
        </a:xfrm>
      </p:grpSpPr>
      <p:grpSp>
        <p:nvGrpSpPr>
          <p:cNvPr id="2" name="Group 2"/>
          <p:cNvGrpSpPr/>
          <p:nvPr/>
        </p:nvGrpSpPr>
        <p:grpSpPr>
          <a:xfrm>
            <a:off x="0" y="1028700"/>
            <a:ext cx="7568418" cy="8229600"/>
            <a:chOff x="0" y="0"/>
            <a:chExt cx="10091225" cy="10972800"/>
          </a:xfrm>
        </p:grpSpPr>
        <p:pic>
          <p:nvPicPr>
            <p:cNvPr id="3" name="Picture 3"/>
            <p:cNvPicPr>
              <a:picLocks noChangeAspect="1"/>
            </p:cNvPicPr>
            <p:nvPr/>
          </p:nvPicPr>
          <p:blipFill>
            <a:blip r:embed="rId2"/>
            <a:srcRect t="23296" b="4213"/>
            <a:stretch>
              <a:fillRect/>
            </a:stretch>
          </p:blipFill>
          <p:spPr>
            <a:xfrm>
              <a:off x="0" y="0"/>
              <a:ext cx="10091225" cy="10972800"/>
            </a:xfrm>
            <a:prstGeom prst="rect">
              <a:avLst/>
            </a:prstGeom>
          </p:spPr>
        </p:pic>
      </p:grpSp>
      <p:grpSp>
        <p:nvGrpSpPr>
          <p:cNvPr id="4" name="Group 4"/>
          <p:cNvGrpSpPr/>
          <p:nvPr/>
        </p:nvGrpSpPr>
        <p:grpSpPr>
          <a:xfrm>
            <a:off x="14051866" y="3178346"/>
            <a:ext cx="3207434" cy="3930308"/>
            <a:chOff x="0" y="0"/>
            <a:chExt cx="4276578" cy="5240411"/>
          </a:xfrm>
        </p:grpSpPr>
        <p:pic>
          <p:nvPicPr>
            <p:cNvPr id="5" name="Picture 5"/>
            <p:cNvPicPr>
              <a:picLocks noChangeAspect="1"/>
            </p:cNvPicPr>
            <p:nvPr/>
          </p:nvPicPr>
          <p:blipFill>
            <a:blip r:embed="rId3"/>
            <a:srcRect l="50411" t="34756" r="14092"/>
            <a:stretch>
              <a:fillRect/>
            </a:stretch>
          </p:blipFill>
          <p:spPr>
            <a:xfrm>
              <a:off x="0" y="0"/>
              <a:ext cx="4276578" cy="5240411"/>
            </a:xfrm>
            <a:prstGeom prst="rect">
              <a:avLst/>
            </a:prstGeom>
          </p:spPr>
        </p:pic>
      </p:grpSp>
      <p:sp>
        <p:nvSpPr>
          <p:cNvPr id="6" name="TextBox 6"/>
          <p:cNvSpPr txBox="1"/>
          <p:nvPr/>
        </p:nvSpPr>
        <p:spPr>
          <a:xfrm>
            <a:off x="3962400" y="1685586"/>
            <a:ext cx="15125700" cy="1540102"/>
          </a:xfrm>
          <a:prstGeom prst="rect">
            <a:avLst/>
          </a:prstGeom>
        </p:spPr>
        <p:txBody>
          <a:bodyPr wrap="square" lIns="0" tIns="0" rIns="0" bIns="0" rtlCol="0" anchor="t">
            <a:spAutoFit/>
          </a:bodyPr>
          <a:lstStyle/>
          <a:p>
            <a:pPr>
              <a:lnSpc>
                <a:spcPts val="11471"/>
              </a:lnSpc>
            </a:pPr>
            <a:r>
              <a:rPr lang="en-US" sz="11900" dirty="0">
                <a:solidFill>
                  <a:srgbClr val="FFFFFF"/>
                </a:solidFill>
                <a:latin typeface="Cormorant Garamond Medium"/>
              </a:rPr>
              <a:t>Compassion Fatigue</a:t>
            </a:r>
          </a:p>
        </p:txBody>
      </p:sp>
      <p:sp>
        <p:nvSpPr>
          <p:cNvPr id="8" name="TextBox 8"/>
          <p:cNvSpPr txBox="1"/>
          <p:nvPr/>
        </p:nvSpPr>
        <p:spPr>
          <a:xfrm>
            <a:off x="7534299" y="3656767"/>
            <a:ext cx="6483448" cy="560153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800" dirty="0">
                <a:solidFill>
                  <a:schemeClr val="bg1"/>
                </a:solidFill>
              </a:rPr>
              <a:t>COVID may recede, but the ripple effect of the pandemic on our mental, physical and spiritual well-being will be felt for years to come</a:t>
            </a:r>
          </a:p>
          <a:p>
            <a:pPr marL="457200" indent="-457200">
              <a:buFont typeface="Arial" panose="020B0604020202020204" pitchFamily="34" charset="0"/>
              <a:buChar char="•"/>
            </a:pPr>
            <a:r>
              <a:rPr lang="en-US" sz="2800" dirty="0">
                <a:solidFill>
                  <a:schemeClr val="bg1"/>
                </a:solidFill>
              </a:rPr>
              <a:t>Many of us have lost our sense of meaning in our work or even our trust in humanity</a:t>
            </a:r>
          </a:p>
          <a:p>
            <a:pPr marL="457200" indent="-457200">
              <a:buFont typeface="Arial" panose="020B0604020202020204" pitchFamily="34" charset="0"/>
              <a:buChar char="•"/>
            </a:pPr>
            <a:r>
              <a:rPr lang="en-US" sz="2800" dirty="0">
                <a:solidFill>
                  <a:schemeClr val="bg1"/>
                </a:solidFill>
              </a:rPr>
              <a:t>Healthcare worker burnout and turnover is at an all time high globally</a:t>
            </a:r>
          </a:p>
          <a:p>
            <a:pPr marL="457200" indent="-457200">
              <a:buFont typeface="Arial" panose="020B0604020202020204" pitchFamily="34" charset="0"/>
              <a:buChar char="•"/>
            </a:pPr>
            <a:r>
              <a:rPr lang="en-US" sz="2800" u="sng" dirty="0">
                <a:solidFill>
                  <a:schemeClr val="bg1"/>
                </a:solidFill>
              </a:rPr>
              <a:t>We need to reconnect with our why</a:t>
            </a:r>
            <a:r>
              <a:rPr lang="en-US" sz="2800" dirty="0">
                <a:solidFill>
                  <a:schemeClr val="bg1"/>
                </a:solidFill>
              </a:rPr>
              <a:t>…or we will lose more precious talent which will limit our capacity to meet the needs of the communities we serve</a:t>
            </a:r>
          </a:p>
        </p:txBody>
      </p:sp>
      <p:sp>
        <p:nvSpPr>
          <p:cNvPr id="9" name="Footer Placeholder 8">
            <a:extLst>
              <a:ext uri="{FF2B5EF4-FFF2-40B4-BE49-F238E27FC236}">
                <a16:creationId xmlns:a16="http://schemas.microsoft.com/office/drawing/2014/main" id="{880F8293-585A-26FA-5B96-5502C75C29F8}"/>
              </a:ext>
            </a:extLst>
          </p:cNvPr>
          <p:cNvSpPr>
            <a:spLocks noGrp="1"/>
          </p:cNvSpPr>
          <p:nvPr>
            <p:ph type="ftr" sz="quarter" idx="11"/>
          </p:nvPr>
        </p:nvSpPr>
        <p:spPr>
          <a:xfrm>
            <a:off x="457199" y="9486900"/>
            <a:ext cx="7077099" cy="428286"/>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675052" cy="10287000"/>
            <a:chOff x="0" y="0"/>
            <a:chExt cx="566623" cy="3479800"/>
          </a:xfrm>
        </p:grpSpPr>
        <p:sp>
          <p:nvSpPr>
            <p:cNvPr id="3" name="Freeform 3"/>
            <p:cNvSpPr/>
            <p:nvPr/>
          </p:nvSpPr>
          <p:spPr>
            <a:xfrm>
              <a:off x="0" y="0"/>
              <a:ext cx="566622" cy="3479800"/>
            </a:xfrm>
            <a:custGeom>
              <a:avLst/>
              <a:gdLst/>
              <a:ahLst/>
              <a:cxnLst/>
              <a:rect l="l" t="t" r="r" b="b"/>
              <a:pathLst>
                <a:path w="566622" h="3479800">
                  <a:moveTo>
                    <a:pt x="0" y="0"/>
                  </a:moveTo>
                  <a:lnTo>
                    <a:pt x="566622" y="0"/>
                  </a:lnTo>
                  <a:lnTo>
                    <a:pt x="566622" y="3479800"/>
                  </a:lnTo>
                  <a:lnTo>
                    <a:pt x="0" y="3479800"/>
                  </a:lnTo>
                  <a:close/>
                </a:path>
              </a:pathLst>
            </a:custGeom>
            <a:solidFill>
              <a:srgbClr val="AFA59A"/>
            </a:solidFill>
          </p:spPr>
          <p:txBody>
            <a:bodyPr/>
            <a:lstStyle/>
            <a:p>
              <a:endParaRPr lang="en-US"/>
            </a:p>
          </p:txBody>
        </p:sp>
      </p:grpSp>
      <p:sp>
        <p:nvSpPr>
          <p:cNvPr id="4" name="TextBox 4"/>
          <p:cNvSpPr txBox="1"/>
          <p:nvPr/>
        </p:nvSpPr>
        <p:spPr>
          <a:xfrm>
            <a:off x="1675049" y="1502185"/>
            <a:ext cx="16079551" cy="2410916"/>
          </a:xfrm>
          <a:prstGeom prst="rect">
            <a:avLst/>
          </a:prstGeom>
        </p:spPr>
        <p:txBody>
          <a:bodyPr wrap="square" lIns="0" tIns="0" rIns="0" bIns="0" rtlCol="0" anchor="t">
            <a:spAutoFit/>
          </a:bodyPr>
          <a:lstStyle/>
          <a:p>
            <a:pPr>
              <a:lnSpc>
                <a:spcPts val="9392"/>
              </a:lnSpc>
            </a:pPr>
            <a:r>
              <a:rPr lang="en-US" sz="9392" dirty="0">
                <a:solidFill>
                  <a:srgbClr val="FFFFFF"/>
                </a:solidFill>
                <a:latin typeface="Montserrat"/>
              </a:rPr>
              <a:t>WHAT IS SACRED VOCATION?</a:t>
            </a:r>
          </a:p>
        </p:txBody>
      </p:sp>
      <p:sp>
        <p:nvSpPr>
          <p:cNvPr id="5" name="TextBox 5"/>
          <p:cNvSpPr txBox="1"/>
          <p:nvPr/>
        </p:nvSpPr>
        <p:spPr>
          <a:xfrm>
            <a:off x="2971297" y="4825245"/>
            <a:ext cx="3298508" cy="384914"/>
          </a:xfrm>
          <a:prstGeom prst="rect">
            <a:avLst/>
          </a:prstGeom>
        </p:spPr>
        <p:txBody>
          <a:bodyPr lIns="0" tIns="0" rIns="0" bIns="0" rtlCol="0" anchor="t">
            <a:spAutoFit/>
          </a:bodyPr>
          <a:lstStyle/>
          <a:p>
            <a:pPr>
              <a:lnSpc>
                <a:spcPts val="3041"/>
              </a:lnSpc>
            </a:pPr>
            <a:r>
              <a:rPr lang="en-US" sz="3041" dirty="0">
                <a:solidFill>
                  <a:srgbClr val="FFFFFF"/>
                </a:solidFill>
                <a:latin typeface="Montserrat"/>
              </a:rPr>
              <a:t>IS</a:t>
            </a:r>
          </a:p>
        </p:txBody>
      </p:sp>
      <p:sp>
        <p:nvSpPr>
          <p:cNvPr id="6" name="TextBox 6"/>
          <p:cNvSpPr txBox="1"/>
          <p:nvPr/>
        </p:nvSpPr>
        <p:spPr>
          <a:xfrm>
            <a:off x="2057400" y="5567357"/>
            <a:ext cx="6934199" cy="4308872"/>
          </a:xfrm>
          <a:prstGeom prst="rect">
            <a:avLst/>
          </a:prstGeom>
        </p:spPr>
        <p:txBody>
          <a:bodyPr wrap="square" lIns="0" tIns="0" rIns="0" bIns="0" rtlCol="0" anchor="t">
            <a:spAutoFit/>
          </a:bodyPr>
          <a:lstStyle/>
          <a:p>
            <a:pPr marL="514350" indent="-514350">
              <a:buFont typeface="+mj-lt"/>
              <a:buAutoNum type="arabicPeriod"/>
            </a:pPr>
            <a:r>
              <a:rPr lang="en-US" sz="2800" dirty="0">
                <a:solidFill>
                  <a:schemeClr val="bg1"/>
                </a:solidFill>
              </a:rPr>
              <a:t>A powerful tool to combat compassion fatigue and healthcare worker (HCW) burnout</a:t>
            </a:r>
          </a:p>
          <a:p>
            <a:pPr marL="514350" indent="-514350">
              <a:buFont typeface="+mj-lt"/>
              <a:buAutoNum type="arabicPeriod"/>
            </a:pPr>
            <a:r>
              <a:rPr lang="en-US" sz="2800" dirty="0">
                <a:solidFill>
                  <a:schemeClr val="bg1"/>
                </a:solidFill>
              </a:rPr>
              <a:t>A psychologically safe place for HCWs to engage in structured dialogue focused on their own power to be a healing presence in every interaction</a:t>
            </a:r>
          </a:p>
          <a:p>
            <a:pPr marL="514350" indent="-514350">
              <a:buFont typeface="+mj-lt"/>
              <a:buAutoNum type="arabicPeriod"/>
            </a:pPr>
            <a:r>
              <a:rPr lang="en-US" sz="2800" dirty="0">
                <a:solidFill>
                  <a:schemeClr val="bg1"/>
                </a:solidFill>
              </a:rPr>
              <a:t>Evidence based approach to support us in doing our life’s best work</a:t>
            </a:r>
          </a:p>
          <a:p>
            <a:pPr marL="514350" indent="-514350">
              <a:buFont typeface="+mj-lt"/>
              <a:buAutoNum type="arabicPeriod"/>
            </a:pPr>
            <a:r>
              <a:rPr lang="en-US" sz="2800" dirty="0">
                <a:solidFill>
                  <a:schemeClr val="bg1"/>
                </a:solidFill>
              </a:rPr>
              <a:t>For all employees and leaders!</a:t>
            </a:r>
          </a:p>
        </p:txBody>
      </p:sp>
      <p:sp>
        <p:nvSpPr>
          <p:cNvPr id="9" name="TextBox 9"/>
          <p:cNvSpPr txBox="1"/>
          <p:nvPr/>
        </p:nvSpPr>
        <p:spPr>
          <a:xfrm>
            <a:off x="9982200" y="4805535"/>
            <a:ext cx="4879739" cy="400050"/>
          </a:xfrm>
          <a:prstGeom prst="rect">
            <a:avLst/>
          </a:prstGeom>
        </p:spPr>
        <p:txBody>
          <a:bodyPr lIns="0" tIns="0" rIns="0" bIns="0" rtlCol="0" anchor="t">
            <a:spAutoFit/>
          </a:bodyPr>
          <a:lstStyle/>
          <a:p>
            <a:pPr>
              <a:lnSpc>
                <a:spcPts val="3000"/>
              </a:lnSpc>
            </a:pPr>
            <a:r>
              <a:rPr lang="en-US" sz="3000" dirty="0">
                <a:solidFill>
                  <a:srgbClr val="FFFFFF"/>
                </a:solidFill>
                <a:latin typeface="Montserrat"/>
              </a:rPr>
              <a:t>IS NOT</a:t>
            </a:r>
          </a:p>
        </p:txBody>
      </p:sp>
      <p:sp>
        <p:nvSpPr>
          <p:cNvPr id="10" name="TextBox 10"/>
          <p:cNvSpPr txBox="1"/>
          <p:nvPr/>
        </p:nvSpPr>
        <p:spPr>
          <a:xfrm>
            <a:off x="9714824" y="5567357"/>
            <a:ext cx="6515776" cy="2585323"/>
          </a:xfrm>
          <a:prstGeom prst="rect">
            <a:avLst/>
          </a:prstGeom>
        </p:spPr>
        <p:txBody>
          <a:bodyPr wrap="square" lIns="0" tIns="0" rIns="0" bIns="0" rtlCol="0" anchor="t">
            <a:spAutoFit/>
          </a:bodyPr>
          <a:lstStyle/>
          <a:p>
            <a:pPr marL="514350" indent="-514350">
              <a:buFont typeface="+mj-lt"/>
              <a:buAutoNum type="arabicPeriod"/>
            </a:pPr>
            <a:r>
              <a:rPr lang="en-US" sz="2800" dirty="0">
                <a:solidFill>
                  <a:schemeClr val="bg1"/>
                </a:solidFill>
              </a:rPr>
              <a:t>A “kumbaya” session</a:t>
            </a:r>
          </a:p>
          <a:p>
            <a:pPr marL="514350" indent="-514350">
              <a:buFont typeface="+mj-lt"/>
              <a:buAutoNum type="arabicPeriod"/>
            </a:pPr>
            <a:r>
              <a:rPr lang="en-US" sz="2800" dirty="0">
                <a:solidFill>
                  <a:schemeClr val="bg1"/>
                </a:solidFill>
              </a:rPr>
              <a:t>An action plan for low performing employees</a:t>
            </a:r>
          </a:p>
          <a:p>
            <a:pPr marL="514350" indent="-514350">
              <a:buFont typeface="+mj-lt"/>
              <a:buAutoNum type="arabicPeriod"/>
            </a:pPr>
            <a:r>
              <a:rPr lang="en-US" sz="2800" dirty="0">
                <a:solidFill>
                  <a:schemeClr val="bg1"/>
                </a:solidFill>
              </a:rPr>
              <a:t>Mandatory education or training</a:t>
            </a:r>
          </a:p>
          <a:p>
            <a:pPr marL="514350" indent="-514350">
              <a:buFont typeface="+mj-lt"/>
              <a:buAutoNum type="arabicPeriod"/>
            </a:pPr>
            <a:r>
              <a:rPr lang="en-US" sz="2800" dirty="0">
                <a:solidFill>
                  <a:schemeClr val="bg1"/>
                </a:solidFill>
              </a:rPr>
              <a:t>EAP/counseling</a:t>
            </a:r>
          </a:p>
          <a:p>
            <a:pPr marL="514350" indent="-514350">
              <a:buFont typeface="+mj-lt"/>
              <a:buAutoNum type="arabicPeriod"/>
            </a:pPr>
            <a:r>
              <a:rPr lang="en-US" sz="2800" dirty="0">
                <a:solidFill>
                  <a:schemeClr val="bg1"/>
                </a:solidFill>
              </a:rPr>
              <a:t>Specific to direct caregivers</a:t>
            </a:r>
          </a:p>
        </p:txBody>
      </p:sp>
      <p:sp>
        <p:nvSpPr>
          <p:cNvPr id="13" name="Footer Placeholder 12">
            <a:extLst>
              <a:ext uri="{FF2B5EF4-FFF2-40B4-BE49-F238E27FC236}">
                <a16:creationId xmlns:a16="http://schemas.microsoft.com/office/drawing/2014/main" id="{F058DFFA-88E5-CFC0-C029-061813DDC71D}"/>
              </a:ext>
            </a:extLst>
          </p:cNvPr>
          <p:cNvSpPr>
            <a:spLocks noGrp="1"/>
          </p:cNvSpPr>
          <p:nvPr>
            <p:ph type="ftr" sz="quarter" idx="11"/>
          </p:nvPr>
        </p:nvSpPr>
        <p:spPr>
          <a:xfrm>
            <a:off x="11391224" y="9511104"/>
            <a:ext cx="6515776" cy="585396"/>
          </a:xfrm>
        </p:spPr>
        <p:txBody>
          <a:bodyPr/>
          <a:lstStyle/>
          <a:p>
            <a:r>
              <a:rPr lang="en-US" dirty="0">
                <a:solidFill>
                  <a:schemeClr val="bg1"/>
                </a:solidFill>
              </a:rPr>
              <a:t>Sacred Vocation is the product of UT Health Houston and facilitated by MC Health Care Consulting LLC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TotalTime>
  <Words>1226</Words>
  <Application>Microsoft Office PowerPoint</Application>
  <PresentationFormat>Custom</PresentationFormat>
  <Paragraphs>116</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Montserrat Medium</vt:lpstr>
      <vt:lpstr>Arial</vt:lpstr>
      <vt:lpstr>Calibri</vt:lpstr>
      <vt:lpstr>Cormorant Garamond Medium Italics</vt:lpstr>
      <vt:lpstr>Aptos</vt:lpstr>
      <vt:lpstr>Cormorant Garamond Medium</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Megan Carter</cp:lastModifiedBy>
  <cp:revision>2</cp:revision>
  <dcterms:created xsi:type="dcterms:W3CDTF">2006-08-16T00:00:00Z</dcterms:created>
  <dcterms:modified xsi:type="dcterms:W3CDTF">2024-09-19T18:06:10Z</dcterms:modified>
  <dc:identifier>DAF9oPNYK0E</dc:identifier>
</cp:coreProperties>
</file>